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4417" r:id="rId2"/>
    <p:sldMasterId id="2147484421" r:id="rId3"/>
    <p:sldMasterId id="2147484433" r:id="rId4"/>
    <p:sldMasterId id="2147484437" r:id="rId5"/>
    <p:sldMasterId id="2147484478" r:id="rId6"/>
    <p:sldMasterId id="2147484506" r:id="rId7"/>
  </p:sldMasterIdLst>
  <p:notesMasterIdLst>
    <p:notesMasterId r:id="rId35"/>
  </p:notesMasterIdLst>
  <p:sldIdLst>
    <p:sldId id="362" r:id="rId8"/>
    <p:sldId id="452" r:id="rId9"/>
    <p:sldId id="502" r:id="rId10"/>
    <p:sldId id="514" r:id="rId11"/>
    <p:sldId id="516" r:id="rId12"/>
    <p:sldId id="458" r:id="rId13"/>
    <p:sldId id="513" r:id="rId14"/>
    <p:sldId id="495" r:id="rId15"/>
    <p:sldId id="498" r:id="rId16"/>
    <p:sldId id="510" r:id="rId17"/>
    <p:sldId id="511" r:id="rId18"/>
    <p:sldId id="497" r:id="rId19"/>
    <p:sldId id="512" r:id="rId20"/>
    <p:sldId id="509" r:id="rId21"/>
    <p:sldId id="499" r:id="rId22"/>
    <p:sldId id="515" r:id="rId23"/>
    <p:sldId id="500" r:id="rId24"/>
    <p:sldId id="517" r:id="rId25"/>
    <p:sldId id="501" r:id="rId26"/>
    <p:sldId id="503" r:id="rId27"/>
    <p:sldId id="460" r:id="rId28"/>
    <p:sldId id="504" r:id="rId29"/>
    <p:sldId id="505" r:id="rId30"/>
    <p:sldId id="506" r:id="rId31"/>
    <p:sldId id="507" r:id="rId32"/>
    <p:sldId id="508" r:id="rId33"/>
    <p:sldId id="494" r:id="rId3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B7851"/>
    <a:srgbClr val="1F4E79"/>
    <a:srgbClr val="08242C"/>
    <a:srgbClr val="313A41"/>
    <a:srgbClr val="E74C2E"/>
    <a:srgbClr val="FFFF00"/>
    <a:srgbClr val="F0EFF1"/>
    <a:srgbClr val="B36A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 snapToObjects="1">
      <p:cViewPr>
        <p:scale>
          <a:sx n="66" d="100"/>
          <a:sy n="66" d="100"/>
        </p:scale>
        <p:origin x="-810" y="-210"/>
      </p:cViewPr>
      <p:guideLst>
        <p:guide orient="horz" pos="4320"/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6D71B7-D081-4A5E-ADA7-B5EF5B5D66AA}" type="doc">
      <dgm:prSet loTypeId="urn:microsoft.com/office/officeart/2008/layout/HexagonCluster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7ADE6856-E932-421D-B9C9-9AA3121EEAE9}">
      <dgm:prSet phldrT="[文本]" custT="1"/>
      <dgm:spPr/>
      <dgm:t>
        <a:bodyPr/>
        <a:lstStyle/>
        <a:p>
          <a:endParaRPr lang="en-US" altLang="zh-CN" sz="1200" dirty="0"/>
        </a:p>
      </dgm:t>
    </dgm:pt>
    <dgm:pt modelId="{BAE89D91-290E-463C-AA06-7B19236D42D3}" type="parTrans" cxnId="{A8A4422A-E0AB-4FF8-A77E-48FC727BB6B2}">
      <dgm:prSet/>
      <dgm:spPr/>
      <dgm:t>
        <a:bodyPr/>
        <a:lstStyle/>
        <a:p>
          <a:endParaRPr lang="zh-CN" altLang="en-US" sz="1200"/>
        </a:p>
      </dgm:t>
    </dgm:pt>
    <dgm:pt modelId="{05271C5F-4A3E-442C-B8F9-FF546B078618}" type="sibTrans" cxnId="{A8A4422A-E0AB-4FF8-A77E-48FC727BB6B2}">
      <dgm:prSet/>
      <dgm:spPr/>
      <dgm:t>
        <a:bodyPr/>
        <a:lstStyle/>
        <a:p>
          <a:endParaRPr lang="zh-CN" altLang="en-US" sz="1200"/>
        </a:p>
      </dgm:t>
    </dgm:pt>
    <dgm:pt modelId="{3A0C6CD5-E80B-4B88-8FFB-3E8D2D60F1A7}">
      <dgm:prSet phldrT="[文本]" custT="1"/>
      <dgm:spPr/>
      <dgm:t>
        <a:bodyPr/>
        <a:lstStyle/>
        <a:p>
          <a:endParaRPr lang="en-US" altLang="zh-CN" sz="1200" dirty="0"/>
        </a:p>
      </dgm:t>
    </dgm:pt>
    <dgm:pt modelId="{D295129E-C24F-44BC-91A1-0CDE22FA23F2}" type="parTrans" cxnId="{6E119E42-63CF-4A30-A0B0-528A91FEFDE4}">
      <dgm:prSet/>
      <dgm:spPr/>
      <dgm:t>
        <a:bodyPr/>
        <a:lstStyle/>
        <a:p>
          <a:endParaRPr lang="zh-CN" altLang="en-US" sz="1200"/>
        </a:p>
      </dgm:t>
    </dgm:pt>
    <dgm:pt modelId="{2CDD99D0-5593-4FC8-8793-3D78576885DB}" type="sibTrans" cxnId="{6E119E42-63CF-4A30-A0B0-528A91FEFDE4}">
      <dgm:prSet/>
      <dgm:spPr/>
      <dgm:t>
        <a:bodyPr/>
        <a:lstStyle/>
        <a:p>
          <a:endParaRPr lang="zh-CN" altLang="en-US" sz="1200"/>
        </a:p>
      </dgm:t>
    </dgm:pt>
    <dgm:pt modelId="{AA77869E-EA1E-4E8B-9BFB-D4A08EDF92EA}">
      <dgm:prSet phldrT="[文本]" custT="1"/>
      <dgm:spPr/>
      <dgm:t>
        <a:bodyPr/>
        <a:lstStyle/>
        <a:p>
          <a:endParaRPr lang="en-US" altLang="zh-CN" sz="1200" dirty="0"/>
        </a:p>
      </dgm:t>
    </dgm:pt>
    <dgm:pt modelId="{524FF3F2-B1E2-47DA-A1F8-25D0C76E6439}" type="parTrans" cxnId="{21FD42CB-E7E5-48A4-B391-BF14A4A21D7D}">
      <dgm:prSet/>
      <dgm:spPr/>
      <dgm:t>
        <a:bodyPr/>
        <a:lstStyle/>
        <a:p>
          <a:endParaRPr lang="zh-CN" altLang="en-US" sz="1200"/>
        </a:p>
      </dgm:t>
    </dgm:pt>
    <dgm:pt modelId="{7D392E83-95BA-41D8-AB0C-12163FA961E8}" type="sibTrans" cxnId="{21FD42CB-E7E5-48A4-B391-BF14A4A21D7D}">
      <dgm:prSet/>
      <dgm:spPr/>
      <dgm:t>
        <a:bodyPr/>
        <a:lstStyle/>
        <a:p>
          <a:endParaRPr lang="zh-CN" altLang="en-US" sz="1200"/>
        </a:p>
      </dgm:t>
    </dgm:pt>
    <dgm:pt modelId="{15ED7FCF-8152-4CF7-8655-F0A34833B624}">
      <dgm:prSet custT="1"/>
      <dgm:spPr/>
      <dgm:t>
        <a:bodyPr/>
        <a:lstStyle/>
        <a:p>
          <a:endParaRPr lang="en-US" altLang="zh-CN" sz="1200" dirty="0"/>
        </a:p>
      </dgm:t>
    </dgm:pt>
    <dgm:pt modelId="{BF3268F5-9621-4375-A8F4-A2CC868D1BBC}" type="parTrans" cxnId="{F9232FD9-5CB6-44EA-9880-95807672E39D}">
      <dgm:prSet/>
      <dgm:spPr/>
      <dgm:t>
        <a:bodyPr/>
        <a:lstStyle/>
        <a:p>
          <a:endParaRPr lang="zh-CN" altLang="en-US" sz="1200"/>
        </a:p>
      </dgm:t>
    </dgm:pt>
    <dgm:pt modelId="{DE1775C8-295C-4383-B0EA-16F4FCED4862}" type="sibTrans" cxnId="{F9232FD9-5CB6-44EA-9880-95807672E39D}">
      <dgm:prSet/>
      <dgm:spPr/>
      <dgm:t>
        <a:bodyPr/>
        <a:lstStyle/>
        <a:p>
          <a:endParaRPr lang="zh-CN" altLang="en-US" sz="1200"/>
        </a:p>
      </dgm:t>
    </dgm:pt>
    <dgm:pt modelId="{1B6DAC40-31E4-44B9-A74E-D7755C946D0E}">
      <dgm:prSet custT="1"/>
      <dgm:spPr/>
      <dgm:t>
        <a:bodyPr/>
        <a:lstStyle/>
        <a:p>
          <a:pPr>
            <a:lnSpc>
              <a:spcPct val="100000"/>
            </a:lnSpc>
          </a:pPr>
          <a:endParaRPr lang="zh-CN" altLang="en-US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C7AB95-E897-4500-B923-7770001132C8}" type="parTrans" cxnId="{83477516-F87B-479F-A8F0-F3F636945EFC}">
      <dgm:prSet/>
      <dgm:spPr/>
      <dgm:t>
        <a:bodyPr/>
        <a:lstStyle/>
        <a:p>
          <a:endParaRPr lang="zh-CN" altLang="en-US" sz="1200"/>
        </a:p>
      </dgm:t>
    </dgm:pt>
    <dgm:pt modelId="{9F4BE705-E5FE-4792-B56E-B866F7F3C7D2}" type="sibTrans" cxnId="{83477516-F87B-479F-A8F0-F3F636945EFC}">
      <dgm:prSet/>
      <dgm:spPr/>
      <dgm:t>
        <a:bodyPr/>
        <a:lstStyle/>
        <a:p>
          <a:endParaRPr lang="zh-CN" altLang="en-US" sz="1200"/>
        </a:p>
      </dgm:t>
    </dgm:pt>
    <dgm:pt modelId="{147C0AC8-D807-4DE3-A36B-6D25106CE964}" type="pres">
      <dgm:prSet presAssocID="{3D6D71B7-D081-4A5E-ADA7-B5EF5B5D66AA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792F4E88-EBEC-48B9-9E81-4F772887AABD}" type="pres">
      <dgm:prSet presAssocID="{7ADE6856-E932-421D-B9C9-9AA3121EEAE9}" presName="text1" presStyleCnt="0"/>
      <dgm:spPr/>
    </dgm:pt>
    <dgm:pt modelId="{081A9E0A-1602-4510-A8D7-A1C85E335CF7}" type="pres">
      <dgm:prSet presAssocID="{7ADE6856-E932-421D-B9C9-9AA3121EEAE9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A03523-C636-4566-95A2-7283F7E45BA4}" type="pres">
      <dgm:prSet presAssocID="{7ADE6856-E932-421D-B9C9-9AA3121EEAE9}" presName="textaccent1" presStyleCnt="0"/>
      <dgm:spPr/>
    </dgm:pt>
    <dgm:pt modelId="{27FBB631-D386-4041-9B46-3B39C33EFA51}" type="pres">
      <dgm:prSet presAssocID="{7ADE6856-E932-421D-B9C9-9AA3121EEAE9}" presName="accentRepeatNode" presStyleLbl="solidAlignAcc1" presStyleIdx="0" presStyleCnt="10"/>
      <dgm:spPr/>
    </dgm:pt>
    <dgm:pt modelId="{4AA32DEF-CF8A-4681-ADEE-B4CBD2897C1F}" type="pres">
      <dgm:prSet presAssocID="{05271C5F-4A3E-442C-B8F9-FF546B078618}" presName="image1" presStyleCnt="0"/>
      <dgm:spPr/>
    </dgm:pt>
    <dgm:pt modelId="{6EA81A3E-4147-42E9-9233-7467E6BA279D}" type="pres">
      <dgm:prSet presAssocID="{05271C5F-4A3E-442C-B8F9-FF546B078618}" presName="imageRepeatNode" presStyleLbl="alignAcc1" presStyleIdx="0" presStyleCnt="5"/>
      <dgm:spPr/>
      <dgm:t>
        <a:bodyPr/>
        <a:lstStyle/>
        <a:p>
          <a:endParaRPr lang="zh-CN" altLang="en-US"/>
        </a:p>
      </dgm:t>
    </dgm:pt>
    <dgm:pt modelId="{774D36A1-5A4D-44AC-BA49-D01EA1A99BA3}" type="pres">
      <dgm:prSet presAssocID="{05271C5F-4A3E-442C-B8F9-FF546B078618}" presName="imageaccent1" presStyleCnt="0"/>
      <dgm:spPr/>
    </dgm:pt>
    <dgm:pt modelId="{7AEDB006-21DD-43AE-B709-B4AAB2241989}" type="pres">
      <dgm:prSet presAssocID="{05271C5F-4A3E-442C-B8F9-FF546B078618}" presName="accentRepeatNode" presStyleLbl="solidAlignAcc1" presStyleIdx="1" presStyleCnt="10"/>
      <dgm:spPr/>
    </dgm:pt>
    <dgm:pt modelId="{7C021AC3-BFC1-43EF-8EA7-AFA464056DE8}" type="pres">
      <dgm:prSet presAssocID="{3A0C6CD5-E80B-4B88-8FFB-3E8D2D60F1A7}" presName="text2" presStyleCnt="0"/>
      <dgm:spPr/>
    </dgm:pt>
    <dgm:pt modelId="{8A1C58F9-444C-40A1-8E6B-EF4AAFF8A146}" type="pres">
      <dgm:prSet presAssocID="{3A0C6CD5-E80B-4B88-8FFB-3E8D2D60F1A7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F612D5-8DB0-4A21-91F9-8097614ECCDA}" type="pres">
      <dgm:prSet presAssocID="{3A0C6CD5-E80B-4B88-8FFB-3E8D2D60F1A7}" presName="textaccent2" presStyleCnt="0"/>
      <dgm:spPr/>
    </dgm:pt>
    <dgm:pt modelId="{52674BD3-BD3B-4A43-A896-BF9F27A3FEBB}" type="pres">
      <dgm:prSet presAssocID="{3A0C6CD5-E80B-4B88-8FFB-3E8D2D60F1A7}" presName="accentRepeatNode" presStyleLbl="solidAlignAcc1" presStyleIdx="2" presStyleCnt="10"/>
      <dgm:spPr/>
    </dgm:pt>
    <dgm:pt modelId="{60713373-2E01-44F4-928F-D346052D8CDF}" type="pres">
      <dgm:prSet presAssocID="{2CDD99D0-5593-4FC8-8793-3D78576885DB}" presName="image2" presStyleCnt="0"/>
      <dgm:spPr/>
    </dgm:pt>
    <dgm:pt modelId="{14F5878A-D2BB-4EAE-83C4-7FE56E03F5DF}" type="pres">
      <dgm:prSet presAssocID="{2CDD99D0-5593-4FC8-8793-3D78576885DB}" presName="imageRepeatNode" presStyleLbl="alignAcc1" presStyleIdx="1" presStyleCnt="5"/>
      <dgm:spPr/>
      <dgm:t>
        <a:bodyPr/>
        <a:lstStyle/>
        <a:p>
          <a:endParaRPr lang="zh-CN" altLang="en-US"/>
        </a:p>
      </dgm:t>
    </dgm:pt>
    <dgm:pt modelId="{21EAA171-5886-458E-B10E-B450DCF54171}" type="pres">
      <dgm:prSet presAssocID="{2CDD99D0-5593-4FC8-8793-3D78576885DB}" presName="imageaccent2" presStyleCnt="0"/>
      <dgm:spPr/>
    </dgm:pt>
    <dgm:pt modelId="{B8780B01-9A25-4CCE-8A84-ACBBBE2243F4}" type="pres">
      <dgm:prSet presAssocID="{2CDD99D0-5593-4FC8-8793-3D78576885DB}" presName="accentRepeatNode" presStyleLbl="solidAlignAcc1" presStyleIdx="3" presStyleCnt="10"/>
      <dgm:spPr/>
    </dgm:pt>
    <dgm:pt modelId="{3AD82E86-E2A9-4854-B94B-DE38BB2B527F}" type="pres">
      <dgm:prSet presAssocID="{AA77869E-EA1E-4E8B-9BFB-D4A08EDF92EA}" presName="text3" presStyleCnt="0"/>
      <dgm:spPr/>
    </dgm:pt>
    <dgm:pt modelId="{45F1CD19-2ED9-4E56-959E-30B64809867B}" type="pres">
      <dgm:prSet presAssocID="{AA77869E-EA1E-4E8B-9BFB-D4A08EDF92EA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B2495C-987E-4D70-832F-6ED3E8A817C2}" type="pres">
      <dgm:prSet presAssocID="{AA77869E-EA1E-4E8B-9BFB-D4A08EDF92EA}" presName="textaccent3" presStyleCnt="0"/>
      <dgm:spPr/>
    </dgm:pt>
    <dgm:pt modelId="{1BAD99CD-2437-42B1-9206-DC717235686D}" type="pres">
      <dgm:prSet presAssocID="{AA77869E-EA1E-4E8B-9BFB-D4A08EDF92EA}" presName="accentRepeatNode" presStyleLbl="solidAlignAcc1" presStyleIdx="4" presStyleCnt="10"/>
      <dgm:spPr/>
    </dgm:pt>
    <dgm:pt modelId="{9419289A-6352-4A57-A240-2B89D34C783B}" type="pres">
      <dgm:prSet presAssocID="{7D392E83-95BA-41D8-AB0C-12163FA961E8}" presName="image3" presStyleCnt="0"/>
      <dgm:spPr/>
    </dgm:pt>
    <dgm:pt modelId="{52C4F78A-920E-42BF-9642-336E4500AC20}" type="pres">
      <dgm:prSet presAssocID="{7D392E83-95BA-41D8-AB0C-12163FA961E8}" presName="imageRepeatNode" presStyleLbl="alignAcc1" presStyleIdx="2" presStyleCnt="5"/>
      <dgm:spPr/>
      <dgm:t>
        <a:bodyPr/>
        <a:lstStyle/>
        <a:p>
          <a:endParaRPr lang="zh-CN" altLang="en-US"/>
        </a:p>
      </dgm:t>
    </dgm:pt>
    <dgm:pt modelId="{B3EC0D9A-5339-47E2-B609-6023D998F0FA}" type="pres">
      <dgm:prSet presAssocID="{7D392E83-95BA-41D8-AB0C-12163FA961E8}" presName="imageaccent3" presStyleCnt="0"/>
      <dgm:spPr/>
    </dgm:pt>
    <dgm:pt modelId="{C568846B-2815-466A-BED0-B9BB4D754B3B}" type="pres">
      <dgm:prSet presAssocID="{7D392E83-95BA-41D8-AB0C-12163FA961E8}" presName="accentRepeatNode" presStyleLbl="solidAlignAcc1" presStyleIdx="5" presStyleCnt="10"/>
      <dgm:spPr/>
    </dgm:pt>
    <dgm:pt modelId="{A227EF9F-7C2B-4E98-B3E3-A95A22A0940C}" type="pres">
      <dgm:prSet presAssocID="{15ED7FCF-8152-4CF7-8655-F0A34833B624}" presName="text4" presStyleCnt="0"/>
      <dgm:spPr/>
    </dgm:pt>
    <dgm:pt modelId="{6E7C0DF8-0218-4B02-BBDE-5E4A29D827BD}" type="pres">
      <dgm:prSet presAssocID="{15ED7FCF-8152-4CF7-8655-F0A34833B624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D0AA95-A6A9-40A8-AF14-88C013C5E1EA}" type="pres">
      <dgm:prSet presAssocID="{15ED7FCF-8152-4CF7-8655-F0A34833B624}" presName="textaccent4" presStyleCnt="0"/>
      <dgm:spPr/>
    </dgm:pt>
    <dgm:pt modelId="{A83E85B6-B5A8-4C0F-B961-E5DEA5B2B870}" type="pres">
      <dgm:prSet presAssocID="{15ED7FCF-8152-4CF7-8655-F0A34833B624}" presName="accentRepeatNode" presStyleLbl="solidAlignAcc1" presStyleIdx="6" presStyleCnt="10"/>
      <dgm:spPr/>
    </dgm:pt>
    <dgm:pt modelId="{A4B0E47C-95F6-4CF4-9C52-2CFCF453BB35}" type="pres">
      <dgm:prSet presAssocID="{DE1775C8-295C-4383-B0EA-16F4FCED4862}" presName="image4" presStyleCnt="0"/>
      <dgm:spPr/>
    </dgm:pt>
    <dgm:pt modelId="{3B8485C9-0797-4F53-A008-53AC91CA3123}" type="pres">
      <dgm:prSet presAssocID="{DE1775C8-295C-4383-B0EA-16F4FCED4862}" presName="imageRepeatNode" presStyleLbl="alignAcc1" presStyleIdx="3" presStyleCnt="5"/>
      <dgm:spPr/>
      <dgm:t>
        <a:bodyPr/>
        <a:lstStyle/>
        <a:p>
          <a:endParaRPr lang="zh-CN" altLang="en-US"/>
        </a:p>
      </dgm:t>
    </dgm:pt>
    <dgm:pt modelId="{68C59BFB-6C5B-4630-90C3-7FDBFFBF1D4D}" type="pres">
      <dgm:prSet presAssocID="{DE1775C8-295C-4383-B0EA-16F4FCED4862}" presName="imageaccent4" presStyleCnt="0"/>
      <dgm:spPr/>
    </dgm:pt>
    <dgm:pt modelId="{75AC649B-C676-45A8-9CDD-977FA43FE46D}" type="pres">
      <dgm:prSet presAssocID="{DE1775C8-295C-4383-B0EA-16F4FCED4862}" presName="accentRepeatNode" presStyleLbl="solidAlignAcc1" presStyleIdx="7" presStyleCnt="10"/>
      <dgm:spPr/>
    </dgm:pt>
    <dgm:pt modelId="{FCFA3CA0-E580-4F65-BC33-CA5E3BDF094C}" type="pres">
      <dgm:prSet presAssocID="{1B6DAC40-31E4-44B9-A74E-D7755C946D0E}" presName="text5" presStyleCnt="0"/>
      <dgm:spPr/>
    </dgm:pt>
    <dgm:pt modelId="{66D4DD23-BBFB-460C-B0EF-67886F633446}" type="pres">
      <dgm:prSet presAssocID="{1B6DAC40-31E4-44B9-A74E-D7755C946D0E}" presName="textRepeatNode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9EA9FD-9C0F-42ED-8180-B16A3BB083F1}" type="pres">
      <dgm:prSet presAssocID="{1B6DAC40-31E4-44B9-A74E-D7755C946D0E}" presName="textaccent5" presStyleCnt="0"/>
      <dgm:spPr/>
    </dgm:pt>
    <dgm:pt modelId="{37CC39DA-CF2D-4D23-A0B9-E387762B935F}" type="pres">
      <dgm:prSet presAssocID="{1B6DAC40-31E4-44B9-A74E-D7755C946D0E}" presName="accentRepeatNode" presStyleLbl="solidAlignAcc1" presStyleIdx="8" presStyleCnt="10"/>
      <dgm:spPr/>
    </dgm:pt>
    <dgm:pt modelId="{B20E7BD7-B774-479C-BB0F-D75FF1ACC62C}" type="pres">
      <dgm:prSet presAssocID="{9F4BE705-E5FE-4792-B56E-B866F7F3C7D2}" presName="image5" presStyleCnt="0"/>
      <dgm:spPr/>
    </dgm:pt>
    <dgm:pt modelId="{A7D26660-FA29-4920-B9DC-FFCB345E2F7C}" type="pres">
      <dgm:prSet presAssocID="{9F4BE705-E5FE-4792-B56E-B866F7F3C7D2}" presName="imageRepeatNode" presStyleLbl="alignAcc1" presStyleIdx="4" presStyleCnt="5"/>
      <dgm:spPr/>
      <dgm:t>
        <a:bodyPr/>
        <a:lstStyle/>
        <a:p>
          <a:endParaRPr lang="zh-CN" altLang="en-US"/>
        </a:p>
      </dgm:t>
    </dgm:pt>
    <dgm:pt modelId="{200F2CD1-4C54-4339-8CC4-E7A9A536DF84}" type="pres">
      <dgm:prSet presAssocID="{9F4BE705-E5FE-4792-B56E-B866F7F3C7D2}" presName="imageaccent5" presStyleCnt="0"/>
      <dgm:spPr/>
    </dgm:pt>
    <dgm:pt modelId="{EB9C9782-5FB8-40B5-8A31-A3C4FFB7E302}" type="pres">
      <dgm:prSet presAssocID="{9F4BE705-E5FE-4792-B56E-B866F7F3C7D2}" presName="accentRepeatNode" presStyleLbl="solidAlignAcc1" presStyleIdx="9" presStyleCnt="10"/>
      <dgm:spPr/>
    </dgm:pt>
  </dgm:ptLst>
  <dgm:cxnLst>
    <dgm:cxn modelId="{DDA50CEE-AC8E-4125-BFC2-EC1102F39E58}" type="presOf" srcId="{9F4BE705-E5FE-4792-B56E-B866F7F3C7D2}" destId="{A7D26660-FA29-4920-B9DC-FFCB345E2F7C}" srcOrd="0" destOrd="0" presId="urn:microsoft.com/office/officeart/2008/layout/HexagonCluster"/>
    <dgm:cxn modelId="{DBD1EDCE-5DE6-4E77-A9C0-C34AEC93E789}" type="presOf" srcId="{7ADE6856-E932-421D-B9C9-9AA3121EEAE9}" destId="{081A9E0A-1602-4510-A8D7-A1C85E335CF7}" srcOrd="0" destOrd="0" presId="urn:microsoft.com/office/officeart/2008/layout/HexagonCluster"/>
    <dgm:cxn modelId="{83477516-F87B-479F-A8F0-F3F636945EFC}" srcId="{3D6D71B7-D081-4A5E-ADA7-B5EF5B5D66AA}" destId="{1B6DAC40-31E4-44B9-A74E-D7755C946D0E}" srcOrd="4" destOrd="0" parTransId="{53C7AB95-E897-4500-B923-7770001132C8}" sibTransId="{9F4BE705-E5FE-4792-B56E-B866F7F3C7D2}"/>
    <dgm:cxn modelId="{6E119E42-63CF-4A30-A0B0-528A91FEFDE4}" srcId="{3D6D71B7-D081-4A5E-ADA7-B5EF5B5D66AA}" destId="{3A0C6CD5-E80B-4B88-8FFB-3E8D2D60F1A7}" srcOrd="1" destOrd="0" parTransId="{D295129E-C24F-44BC-91A1-0CDE22FA23F2}" sibTransId="{2CDD99D0-5593-4FC8-8793-3D78576885DB}"/>
    <dgm:cxn modelId="{BDB38536-7ADE-4F98-977B-D5694DB31E0A}" type="presOf" srcId="{7D392E83-95BA-41D8-AB0C-12163FA961E8}" destId="{52C4F78A-920E-42BF-9642-336E4500AC20}" srcOrd="0" destOrd="0" presId="urn:microsoft.com/office/officeart/2008/layout/HexagonCluster"/>
    <dgm:cxn modelId="{28399F01-9AE2-4FEF-87BB-F4F9E0068C3D}" type="presOf" srcId="{3A0C6CD5-E80B-4B88-8FFB-3E8D2D60F1A7}" destId="{8A1C58F9-444C-40A1-8E6B-EF4AAFF8A146}" srcOrd="0" destOrd="0" presId="urn:microsoft.com/office/officeart/2008/layout/HexagonCluster"/>
    <dgm:cxn modelId="{F9232FD9-5CB6-44EA-9880-95807672E39D}" srcId="{3D6D71B7-D081-4A5E-ADA7-B5EF5B5D66AA}" destId="{15ED7FCF-8152-4CF7-8655-F0A34833B624}" srcOrd="3" destOrd="0" parTransId="{BF3268F5-9621-4375-A8F4-A2CC868D1BBC}" sibTransId="{DE1775C8-295C-4383-B0EA-16F4FCED4862}"/>
    <dgm:cxn modelId="{ABA2C4E3-A225-40EE-9704-977130B5E008}" type="presOf" srcId="{05271C5F-4A3E-442C-B8F9-FF546B078618}" destId="{6EA81A3E-4147-42E9-9233-7467E6BA279D}" srcOrd="0" destOrd="0" presId="urn:microsoft.com/office/officeart/2008/layout/HexagonCluster"/>
    <dgm:cxn modelId="{21FD42CB-E7E5-48A4-B391-BF14A4A21D7D}" srcId="{3D6D71B7-D081-4A5E-ADA7-B5EF5B5D66AA}" destId="{AA77869E-EA1E-4E8B-9BFB-D4A08EDF92EA}" srcOrd="2" destOrd="0" parTransId="{524FF3F2-B1E2-47DA-A1F8-25D0C76E6439}" sibTransId="{7D392E83-95BA-41D8-AB0C-12163FA961E8}"/>
    <dgm:cxn modelId="{B23E5473-EF71-4E70-BD4C-3CCDBD0E4295}" type="presOf" srcId="{DE1775C8-295C-4383-B0EA-16F4FCED4862}" destId="{3B8485C9-0797-4F53-A008-53AC91CA3123}" srcOrd="0" destOrd="0" presId="urn:microsoft.com/office/officeart/2008/layout/HexagonCluster"/>
    <dgm:cxn modelId="{C3379721-6ED1-471B-8A3F-F4A9D879E4A4}" type="presOf" srcId="{AA77869E-EA1E-4E8B-9BFB-D4A08EDF92EA}" destId="{45F1CD19-2ED9-4E56-959E-30B64809867B}" srcOrd="0" destOrd="0" presId="urn:microsoft.com/office/officeart/2008/layout/HexagonCluster"/>
    <dgm:cxn modelId="{4C0E3DD2-5CD9-414B-8110-4E1B4EF5E70F}" type="presOf" srcId="{1B6DAC40-31E4-44B9-A74E-D7755C946D0E}" destId="{66D4DD23-BBFB-460C-B0EF-67886F633446}" srcOrd="0" destOrd="0" presId="urn:microsoft.com/office/officeart/2008/layout/HexagonCluster"/>
    <dgm:cxn modelId="{1E9755E7-CF1C-432A-910E-AC2A892FF9B2}" type="presOf" srcId="{15ED7FCF-8152-4CF7-8655-F0A34833B624}" destId="{6E7C0DF8-0218-4B02-BBDE-5E4A29D827BD}" srcOrd="0" destOrd="0" presId="urn:microsoft.com/office/officeart/2008/layout/HexagonCluster"/>
    <dgm:cxn modelId="{E0C41CB0-A7F7-49FE-9D62-D809606DCE42}" type="presOf" srcId="{2CDD99D0-5593-4FC8-8793-3D78576885DB}" destId="{14F5878A-D2BB-4EAE-83C4-7FE56E03F5DF}" srcOrd="0" destOrd="0" presId="urn:microsoft.com/office/officeart/2008/layout/HexagonCluster"/>
    <dgm:cxn modelId="{A8A4422A-E0AB-4FF8-A77E-48FC727BB6B2}" srcId="{3D6D71B7-D081-4A5E-ADA7-B5EF5B5D66AA}" destId="{7ADE6856-E932-421D-B9C9-9AA3121EEAE9}" srcOrd="0" destOrd="0" parTransId="{BAE89D91-290E-463C-AA06-7B19236D42D3}" sibTransId="{05271C5F-4A3E-442C-B8F9-FF546B078618}"/>
    <dgm:cxn modelId="{97940050-3349-4E90-B848-32DE4B126602}" type="presOf" srcId="{3D6D71B7-D081-4A5E-ADA7-B5EF5B5D66AA}" destId="{147C0AC8-D807-4DE3-A36B-6D25106CE964}" srcOrd="0" destOrd="0" presId="urn:microsoft.com/office/officeart/2008/layout/HexagonCluster"/>
    <dgm:cxn modelId="{33258F37-2A19-49E4-9A5E-FF0139C1D482}" type="presParOf" srcId="{147C0AC8-D807-4DE3-A36B-6D25106CE964}" destId="{792F4E88-EBEC-48B9-9E81-4F772887AABD}" srcOrd="0" destOrd="0" presId="urn:microsoft.com/office/officeart/2008/layout/HexagonCluster"/>
    <dgm:cxn modelId="{549B44AD-2E7E-4114-97D0-3F500C0CD388}" type="presParOf" srcId="{792F4E88-EBEC-48B9-9E81-4F772887AABD}" destId="{081A9E0A-1602-4510-A8D7-A1C85E335CF7}" srcOrd="0" destOrd="0" presId="urn:microsoft.com/office/officeart/2008/layout/HexagonCluster"/>
    <dgm:cxn modelId="{C8D49293-5547-476B-AAEF-150060C98F34}" type="presParOf" srcId="{147C0AC8-D807-4DE3-A36B-6D25106CE964}" destId="{1DA03523-C636-4566-95A2-7283F7E45BA4}" srcOrd="1" destOrd="0" presId="urn:microsoft.com/office/officeart/2008/layout/HexagonCluster"/>
    <dgm:cxn modelId="{531FBA53-E11F-456C-AFF2-C0B9CBCF38F9}" type="presParOf" srcId="{1DA03523-C636-4566-95A2-7283F7E45BA4}" destId="{27FBB631-D386-4041-9B46-3B39C33EFA51}" srcOrd="0" destOrd="0" presId="urn:microsoft.com/office/officeart/2008/layout/HexagonCluster"/>
    <dgm:cxn modelId="{F2E806FD-5596-4C29-B244-57483F01CA3B}" type="presParOf" srcId="{147C0AC8-D807-4DE3-A36B-6D25106CE964}" destId="{4AA32DEF-CF8A-4681-ADEE-B4CBD2897C1F}" srcOrd="2" destOrd="0" presId="urn:microsoft.com/office/officeart/2008/layout/HexagonCluster"/>
    <dgm:cxn modelId="{239FDB3A-FC61-4BB1-9DBA-4E0A51CD2BF2}" type="presParOf" srcId="{4AA32DEF-CF8A-4681-ADEE-B4CBD2897C1F}" destId="{6EA81A3E-4147-42E9-9233-7467E6BA279D}" srcOrd="0" destOrd="0" presId="urn:microsoft.com/office/officeart/2008/layout/HexagonCluster"/>
    <dgm:cxn modelId="{F7EFA1F8-9624-4575-9206-99424A1877E7}" type="presParOf" srcId="{147C0AC8-D807-4DE3-A36B-6D25106CE964}" destId="{774D36A1-5A4D-44AC-BA49-D01EA1A99BA3}" srcOrd="3" destOrd="0" presId="urn:microsoft.com/office/officeart/2008/layout/HexagonCluster"/>
    <dgm:cxn modelId="{13A5EFBD-BBF4-4D80-9886-4B704080BBB1}" type="presParOf" srcId="{774D36A1-5A4D-44AC-BA49-D01EA1A99BA3}" destId="{7AEDB006-21DD-43AE-B709-B4AAB2241989}" srcOrd="0" destOrd="0" presId="urn:microsoft.com/office/officeart/2008/layout/HexagonCluster"/>
    <dgm:cxn modelId="{4133079B-4E67-4DA6-9940-5DCBA2D7C677}" type="presParOf" srcId="{147C0AC8-D807-4DE3-A36B-6D25106CE964}" destId="{7C021AC3-BFC1-43EF-8EA7-AFA464056DE8}" srcOrd="4" destOrd="0" presId="urn:microsoft.com/office/officeart/2008/layout/HexagonCluster"/>
    <dgm:cxn modelId="{26954482-5662-4962-A3F3-2D792EE39264}" type="presParOf" srcId="{7C021AC3-BFC1-43EF-8EA7-AFA464056DE8}" destId="{8A1C58F9-444C-40A1-8E6B-EF4AAFF8A146}" srcOrd="0" destOrd="0" presId="urn:microsoft.com/office/officeart/2008/layout/HexagonCluster"/>
    <dgm:cxn modelId="{F01C31A6-0E6A-4932-8823-A78395F32DBD}" type="presParOf" srcId="{147C0AC8-D807-4DE3-A36B-6D25106CE964}" destId="{09F612D5-8DB0-4A21-91F9-8097614ECCDA}" srcOrd="5" destOrd="0" presId="urn:microsoft.com/office/officeart/2008/layout/HexagonCluster"/>
    <dgm:cxn modelId="{47B201B6-639E-441E-A8FD-5645523F5423}" type="presParOf" srcId="{09F612D5-8DB0-4A21-91F9-8097614ECCDA}" destId="{52674BD3-BD3B-4A43-A896-BF9F27A3FEBB}" srcOrd="0" destOrd="0" presId="urn:microsoft.com/office/officeart/2008/layout/HexagonCluster"/>
    <dgm:cxn modelId="{E702A7EB-262B-4F15-8AD1-FB6B622EEF3C}" type="presParOf" srcId="{147C0AC8-D807-4DE3-A36B-6D25106CE964}" destId="{60713373-2E01-44F4-928F-D346052D8CDF}" srcOrd="6" destOrd="0" presId="urn:microsoft.com/office/officeart/2008/layout/HexagonCluster"/>
    <dgm:cxn modelId="{522380F7-1AB1-4244-B4FD-3D32707475EF}" type="presParOf" srcId="{60713373-2E01-44F4-928F-D346052D8CDF}" destId="{14F5878A-D2BB-4EAE-83C4-7FE56E03F5DF}" srcOrd="0" destOrd="0" presId="urn:microsoft.com/office/officeart/2008/layout/HexagonCluster"/>
    <dgm:cxn modelId="{F5AD88B0-B787-4B72-B2A1-10CAA77DBA1C}" type="presParOf" srcId="{147C0AC8-D807-4DE3-A36B-6D25106CE964}" destId="{21EAA171-5886-458E-B10E-B450DCF54171}" srcOrd="7" destOrd="0" presId="urn:microsoft.com/office/officeart/2008/layout/HexagonCluster"/>
    <dgm:cxn modelId="{BEA2B769-9565-47ED-936B-F39CDFDE826C}" type="presParOf" srcId="{21EAA171-5886-458E-B10E-B450DCF54171}" destId="{B8780B01-9A25-4CCE-8A84-ACBBBE2243F4}" srcOrd="0" destOrd="0" presId="urn:microsoft.com/office/officeart/2008/layout/HexagonCluster"/>
    <dgm:cxn modelId="{6CB9D43F-4796-4D1C-9D60-6A535CD96661}" type="presParOf" srcId="{147C0AC8-D807-4DE3-A36B-6D25106CE964}" destId="{3AD82E86-E2A9-4854-B94B-DE38BB2B527F}" srcOrd="8" destOrd="0" presId="urn:microsoft.com/office/officeart/2008/layout/HexagonCluster"/>
    <dgm:cxn modelId="{6B760834-1951-455D-A7A0-568FEAE7919F}" type="presParOf" srcId="{3AD82E86-E2A9-4854-B94B-DE38BB2B527F}" destId="{45F1CD19-2ED9-4E56-959E-30B64809867B}" srcOrd="0" destOrd="0" presId="urn:microsoft.com/office/officeart/2008/layout/HexagonCluster"/>
    <dgm:cxn modelId="{F310C0CA-D40E-4B49-B2D1-369E4957A749}" type="presParOf" srcId="{147C0AC8-D807-4DE3-A36B-6D25106CE964}" destId="{9FB2495C-987E-4D70-832F-6ED3E8A817C2}" srcOrd="9" destOrd="0" presId="urn:microsoft.com/office/officeart/2008/layout/HexagonCluster"/>
    <dgm:cxn modelId="{BF30EDC5-C0F2-4682-B35F-FEDEACA49926}" type="presParOf" srcId="{9FB2495C-987E-4D70-832F-6ED3E8A817C2}" destId="{1BAD99CD-2437-42B1-9206-DC717235686D}" srcOrd="0" destOrd="0" presId="urn:microsoft.com/office/officeart/2008/layout/HexagonCluster"/>
    <dgm:cxn modelId="{59B127B0-21DB-4475-8E53-DDFB6E336066}" type="presParOf" srcId="{147C0AC8-D807-4DE3-A36B-6D25106CE964}" destId="{9419289A-6352-4A57-A240-2B89D34C783B}" srcOrd="10" destOrd="0" presId="urn:microsoft.com/office/officeart/2008/layout/HexagonCluster"/>
    <dgm:cxn modelId="{09852A20-7DFC-4552-8623-A1CF833B33C1}" type="presParOf" srcId="{9419289A-6352-4A57-A240-2B89D34C783B}" destId="{52C4F78A-920E-42BF-9642-336E4500AC20}" srcOrd="0" destOrd="0" presId="urn:microsoft.com/office/officeart/2008/layout/HexagonCluster"/>
    <dgm:cxn modelId="{C21FF821-E29D-41BE-94B8-647BE5397C68}" type="presParOf" srcId="{147C0AC8-D807-4DE3-A36B-6D25106CE964}" destId="{B3EC0D9A-5339-47E2-B609-6023D998F0FA}" srcOrd="11" destOrd="0" presId="urn:microsoft.com/office/officeart/2008/layout/HexagonCluster"/>
    <dgm:cxn modelId="{B3D84056-AB71-4CF8-A43B-C0A2CC09C7EA}" type="presParOf" srcId="{B3EC0D9A-5339-47E2-B609-6023D998F0FA}" destId="{C568846B-2815-466A-BED0-B9BB4D754B3B}" srcOrd="0" destOrd="0" presId="urn:microsoft.com/office/officeart/2008/layout/HexagonCluster"/>
    <dgm:cxn modelId="{257BB943-B855-4F31-B2C0-3ADB8B8C5DD4}" type="presParOf" srcId="{147C0AC8-D807-4DE3-A36B-6D25106CE964}" destId="{A227EF9F-7C2B-4E98-B3E3-A95A22A0940C}" srcOrd="12" destOrd="0" presId="urn:microsoft.com/office/officeart/2008/layout/HexagonCluster"/>
    <dgm:cxn modelId="{7456CDB7-C9CF-47D7-9BD5-59A98D4FFDEF}" type="presParOf" srcId="{A227EF9F-7C2B-4E98-B3E3-A95A22A0940C}" destId="{6E7C0DF8-0218-4B02-BBDE-5E4A29D827BD}" srcOrd="0" destOrd="0" presId="urn:microsoft.com/office/officeart/2008/layout/HexagonCluster"/>
    <dgm:cxn modelId="{D2D6E212-5ACC-4D18-BD95-237B72961880}" type="presParOf" srcId="{147C0AC8-D807-4DE3-A36B-6D25106CE964}" destId="{70D0AA95-A6A9-40A8-AF14-88C013C5E1EA}" srcOrd="13" destOrd="0" presId="urn:microsoft.com/office/officeart/2008/layout/HexagonCluster"/>
    <dgm:cxn modelId="{33A4814F-ED23-4990-9636-61E4F523B815}" type="presParOf" srcId="{70D0AA95-A6A9-40A8-AF14-88C013C5E1EA}" destId="{A83E85B6-B5A8-4C0F-B961-E5DEA5B2B870}" srcOrd="0" destOrd="0" presId="urn:microsoft.com/office/officeart/2008/layout/HexagonCluster"/>
    <dgm:cxn modelId="{EBC0DCFB-10CF-4FF6-B020-E3A546895502}" type="presParOf" srcId="{147C0AC8-D807-4DE3-A36B-6D25106CE964}" destId="{A4B0E47C-95F6-4CF4-9C52-2CFCF453BB35}" srcOrd="14" destOrd="0" presId="urn:microsoft.com/office/officeart/2008/layout/HexagonCluster"/>
    <dgm:cxn modelId="{CA5E7C6A-C903-4606-A146-1FEE5B28855E}" type="presParOf" srcId="{A4B0E47C-95F6-4CF4-9C52-2CFCF453BB35}" destId="{3B8485C9-0797-4F53-A008-53AC91CA3123}" srcOrd="0" destOrd="0" presId="urn:microsoft.com/office/officeart/2008/layout/HexagonCluster"/>
    <dgm:cxn modelId="{5A90D1C9-FE17-4C84-B19E-6319411338C8}" type="presParOf" srcId="{147C0AC8-D807-4DE3-A36B-6D25106CE964}" destId="{68C59BFB-6C5B-4630-90C3-7FDBFFBF1D4D}" srcOrd="15" destOrd="0" presId="urn:microsoft.com/office/officeart/2008/layout/HexagonCluster"/>
    <dgm:cxn modelId="{9CEFC655-BE1F-4821-93A1-D6D7CF74831A}" type="presParOf" srcId="{68C59BFB-6C5B-4630-90C3-7FDBFFBF1D4D}" destId="{75AC649B-C676-45A8-9CDD-977FA43FE46D}" srcOrd="0" destOrd="0" presId="urn:microsoft.com/office/officeart/2008/layout/HexagonCluster"/>
    <dgm:cxn modelId="{9951D2E2-A63E-435A-AB3F-9DA44A320DFD}" type="presParOf" srcId="{147C0AC8-D807-4DE3-A36B-6D25106CE964}" destId="{FCFA3CA0-E580-4F65-BC33-CA5E3BDF094C}" srcOrd="16" destOrd="0" presId="urn:microsoft.com/office/officeart/2008/layout/HexagonCluster"/>
    <dgm:cxn modelId="{9F08955B-0DB3-4A1A-BECD-66C1028A3B48}" type="presParOf" srcId="{FCFA3CA0-E580-4F65-BC33-CA5E3BDF094C}" destId="{66D4DD23-BBFB-460C-B0EF-67886F633446}" srcOrd="0" destOrd="0" presId="urn:microsoft.com/office/officeart/2008/layout/HexagonCluster"/>
    <dgm:cxn modelId="{E0BBD7A3-4ADF-4804-A96B-4C67FFFD2A1E}" type="presParOf" srcId="{147C0AC8-D807-4DE3-A36B-6D25106CE964}" destId="{5C9EA9FD-9C0F-42ED-8180-B16A3BB083F1}" srcOrd="17" destOrd="0" presId="urn:microsoft.com/office/officeart/2008/layout/HexagonCluster"/>
    <dgm:cxn modelId="{60CF56AE-ECC7-430D-9479-382B8ABFA307}" type="presParOf" srcId="{5C9EA9FD-9C0F-42ED-8180-B16A3BB083F1}" destId="{37CC39DA-CF2D-4D23-A0B9-E387762B935F}" srcOrd="0" destOrd="0" presId="urn:microsoft.com/office/officeart/2008/layout/HexagonCluster"/>
    <dgm:cxn modelId="{F5EC50B0-BE2B-454F-BB02-ED29C740F771}" type="presParOf" srcId="{147C0AC8-D807-4DE3-A36B-6D25106CE964}" destId="{B20E7BD7-B774-479C-BB0F-D75FF1ACC62C}" srcOrd="18" destOrd="0" presId="urn:microsoft.com/office/officeart/2008/layout/HexagonCluster"/>
    <dgm:cxn modelId="{F29D5583-78E0-4A7E-8FA0-87E90C9BDD43}" type="presParOf" srcId="{B20E7BD7-B774-479C-BB0F-D75FF1ACC62C}" destId="{A7D26660-FA29-4920-B9DC-FFCB345E2F7C}" srcOrd="0" destOrd="0" presId="urn:microsoft.com/office/officeart/2008/layout/HexagonCluster"/>
    <dgm:cxn modelId="{0FA556F8-084D-4513-AA62-22FEDAFF4C42}" type="presParOf" srcId="{147C0AC8-D807-4DE3-A36B-6D25106CE964}" destId="{200F2CD1-4C54-4339-8CC4-E7A9A536DF84}" srcOrd="19" destOrd="0" presId="urn:microsoft.com/office/officeart/2008/layout/HexagonCluster"/>
    <dgm:cxn modelId="{C342C975-AD68-4F44-BD3D-6ED43B83F84E}" type="presParOf" srcId="{200F2CD1-4C54-4339-8CC4-E7A9A536DF84}" destId="{EB9C9782-5FB8-40B5-8A31-A3C4FFB7E302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1A9E0A-1602-4510-A8D7-A1C85E335CF7}">
      <dsp:nvSpPr>
        <dsp:cNvPr id="0" name=""/>
        <dsp:cNvSpPr/>
      </dsp:nvSpPr>
      <dsp:spPr>
        <a:xfrm>
          <a:off x="1171516" y="2300344"/>
          <a:ext cx="1361355" cy="1168764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1200" kern="1200" dirty="0"/>
        </a:p>
      </dsp:txBody>
      <dsp:txXfrm>
        <a:off x="1382359" y="2481359"/>
        <a:ext cx="939669" cy="806734"/>
      </dsp:txXfrm>
    </dsp:sp>
    <dsp:sp modelId="{27FBB631-D386-4041-9B46-3B39C33EFA51}">
      <dsp:nvSpPr>
        <dsp:cNvPr id="0" name=""/>
        <dsp:cNvSpPr/>
      </dsp:nvSpPr>
      <dsp:spPr>
        <a:xfrm>
          <a:off x="1203998" y="2822975"/>
          <a:ext cx="158800" cy="13687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A81A3E-4147-42E9-9233-7467E6BA279D}">
      <dsp:nvSpPr>
        <dsp:cNvPr id="0" name=""/>
        <dsp:cNvSpPr/>
      </dsp:nvSpPr>
      <dsp:spPr>
        <a:xfrm>
          <a:off x="0" y="1654210"/>
          <a:ext cx="1361355" cy="116876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EDB006-21DD-43AE-B709-B4AAB2241989}">
      <dsp:nvSpPr>
        <dsp:cNvPr id="0" name=""/>
        <dsp:cNvSpPr/>
      </dsp:nvSpPr>
      <dsp:spPr>
        <a:xfrm>
          <a:off x="932593" y="2667741"/>
          <a:ext cx="158800" cy="13687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1C58F9-444C-40A1-8E6B-EF4AAFF8A146}">
      <dsp:nvSpPr>
        <dsp:cNvPr id="0" name=""/>
        <dsp:cNvSpPr/>
      </dsp:nvSpPr>
      <dsp:spPr>
        <a:xfrm>
          <a:off x="2343033" y="1650477"/>
          <a:ext cx="1361355" cy="1168764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1200" kern="1200" dirty="0"/>
        </a:p>
      </dsp:txBody>
      <dsp:txXfrm>
        <a:off x="2553876" y="1831492"/>
        <a:ext cx="939669" cy="806734"/>
      </dsp:txXfrm>
    </dsp:sp>
    <dsp:sp modelId="{52674BD3-BD3B-4A43-A896-BF9F27A3FEBB}">
      <dsp:nvSpPr>
        <dsp:cNvPr id="0" name=""/>
        <dsp:cNvSpPr/>
      </dsp:nvSpPr>
      <dsp:spPr>
        <a:xfrm>
          <a:off x="3279958" y="2661519"/>
          <a:ext cx="158800" cy="13687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F5878A-D2BB-4EAE-83C4-7FE56E03F5DF}">
      <dsp:nvSpPr>
        <dsp:cNvPr id="0" name=""/>
        <dsp:cNvSpPr/>
      </dsp:nvSpPr>
      <dsp:spPr>
        <a:xfrm>
          <a:off x="3513828" y="2297855"/>
          <a:ext cx="1361355" cy="116876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780B01-9A25-4CCE-8A84-ACBBBE2243F4}">
      <dsp:nvSpPr>
        <dsp:cNvPr id="0" name=""/>
        <dsp:cNvSpPr/>
      </dsp:nvSpPr>
      <dsp:spPr>
        <a:xfrm>
          <a:off x="3547032" y="2817997"/>
          <a:ext cx="158800" cy="13687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F1CD19-2ED9-4E56-959E-30B64809867B}">
      <dsp:nvSpPr>
        <dsp:cNvPr id="0" name=""/>
        <dsp:cNvSpPr/>
      </dsp:nvSpPr>
      <dsp:spPr>
        <a:xfrm>
          <a:off x="1171516" y="1008076"/>
          <a:ext cx="1361355" cy="1168764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1200" kern="1200" dirty="0"/>
        </a:p>
      </dsp:txBody>
      <dsp:txXfrm>
        <a:off x="1382359" y="1189091"/>
        <a:ext cx="939669" cy="806734"/>
      </dsp:txXfrm>
    </dsp:sp>
    <dsp:sp modelId="{1BAD99CD-2437-42B1-9206-DC717235686D}">
      <dsp:nvSpPr>
        <dsp:cNvPr id="0" name=""/>
        <dsp:cNvSpPr/>
      </dsp:nvSpPr>
      <dsp:spPr>
        <a:xfrm>
          <a:off x="2104110" y="1030164"/>
          <a:ext cx="158800" cy="13687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C4F78A-920E-42BF-9642-336E4500AC20}">
      <dsp:nvSpPr>
        <dsp:cNvPr id="0" name=""/>
        <dsp:cNvSpPr/>
      </dsp:nvSpPr>
      <dsp:spPr>
        <a:xfrm>
          <a:off x="2343033" y="358210"/>
          <a:ext cx="1361355" cy="116876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68846B-2815-466A-BED0-B9BB4D754B3B}">
      <dsp:nvSpPr>
        <dsp:cNvPr id="0" name=""/>
        <dsp:cNvSpPr/>
      </dsp:nvSpPr>
      <dsp:spPr>
        <a:xfrm>
          <a:off x="2381290" y="876174"/>
          <a:ext cx="158800" cy="13687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7C0DF8-0218-4B02-BBDE-5E4A29D827BD}">
      <dsp:nvSpPr>
        <dsp:cNvPr id="0" name=""/>
        <dsp:cNvSpPr/>
      </dsp:nvSpPr>
      <dsp:spPr>
        <a:xfrm>
          <a:off x="3513828" y="1005588"/>
          <a:ext cx="1361355" cy="1168764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1200" kern="1200" dirty="0"/>
        </a:p>
      </dsp:txBody>
      <dsp:txXfrm>
        <a:off x="3724671" y="1186603"/>
        <a:ext cx="939669" cy="806734"/>
      </dsp:txXfrm>
    </dsp:sp>
    <dsp:sp modelId="{A83E85B6-B5A8-4C0F-B961-E5DEA5B2B870}">
      <dsp:nvSpPr>
        <dsp:cNvPr id="0" name=""/>
        <dsp:cNvSpPr/>
      </dsp:nvSpPr>
      <dsp:spPr>
        <a:xfrm>
          <a:off x="4691841" y="1523552"/>
          <a:ext cx="158800" cy="13687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8485C9-0797-4F53-A008-53AC91CA3123}">
      <dsp:nvSpPr>
        <dsp:cNvPr id="0" name=""/>
        <dsp:cNvSpPr/>
      </dsp:nvSpPr>
      <dsp:spPr>
        <a:xfrm>
          <a:off x="4685345" y="1662609"/>
          <a:ext cx="1361355" cy="116876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AC649B-C676-45A8-9CDD-977FA43FE46D}">
      <dsp:nvSpPr>
        <dsp:cNvPr id="0" name=""/>
        <dsp:cNvSpPr/>
      </dsp:nvSpPr>
      <dsp:spPr>
        <a:xfrm>
          <a:off x="4950975" y="1683764"/>
          <a:ext cx="158800" cy="13687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D4DD23-BBFB-460C-B0EF-67886F633446}">
      <dsp:nvSpPr>
        <dsp:cNvPr id="0" name=""/>
        <dsp:cNvSpPr/>
      </dsp:nvSpPr>
      <dsp:spPr>
        <a:xfrm>
          <a:off x="4685345" y="370653"/>
          <a:ext cx="1361355" cy="1168764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896188" y="551668"/>
        <a:ext cx="939669" cy="806734"/>
      </dsp:txXfrm>
    </dsp:sp>
    <dsp:sp modelId="{37CC39DA-CF2D-4D23-A0B9-E387762B935F}">
      <dsp:nvSpPr>
        <dsp:cNvPr id="0" name=""/>
        <dsp:cNvSpPr/>
      </dsp:nvSpPr>
      <dsp:spPr>
        <a:xfrm>
          <a:off x="5863358" y="894529"/>
          <a:ext cx="158800" cy="13687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D26660-FA29-4920-B9DC-FFCB345E2F7C}">
      <dsp:nvSpPr>
        <dsp:cNvPr id="0" name=""/>
        <dsp:cNvSpPr/>
      </dsp:nvSpPr>
      <dsp:spPr>
        <a:xfrm>
          <a:off x="5856862" y="1022698"/>
          <a:ext cx="1361355" cy="116876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9C9782-5FB8-40B5-8A31-A3C4FFB7E302}">
      <dsp:nvSpPr>
        <dsp:cNvPr id="0" name=""/>
        <dsp:cNvSpPr/>
      </dsp:nvSpPr>
      <dsp:spPr>
        <a:xfrm>
          <a:off x="6128267" y="1048829"/>
          <a:ext cx="158800" cy="13687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FCFED35-1DDA-498E-8B6A-D937FFAE8976}" type="datetime1">
              <a:rPr lang="zh-CN" altLang="en-US"/>
              <a:pPr>
                <a:defRPr/>
              </a:pPr>
              <a:t>2017-5-25</a:t>
            </a:fld>
            <a:endParaRPr lang="zh-CN" altLang="zh-CN" sz="1200"/>
          </a:p>
        </p:txBody>
      </p:sp>
      <p:sp>
        <p:nvSpPr>
          <p:cNvPr id="6246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>
              <a:defRPr/>
            </a:pPr>
            <a:r>
              <a:rPr lang="zh-CN" altLang="en-US" smtClean="0"/>
              <a:t>第二级</a:t>
            </a:r>
          </a:p>
          <a:p>
            <a:pPr>
              <a:defRPr/>
            </a:pPr>
            <a:r>
              <a:rPr lang="zh-CN" altLang="en-US" smtClean="0"/>
              <a:t>第三级</a:t>
            </a:r>
          </a:p>
          <a:p>
            <a:pPr>
              <a:defRPr/>
            </a:pPr>
            <a:r>
              <a:rPr lang="zh-CN" altLang="en-US" smtClean="0"/>
              <a:t>第四级</a:t>
            </a:r>
          </a:p>
          <a:p>
            <a:pPr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4002034E-8CA9-4D1C-BC3B-4C9063D9FF46}" type="slidenum">
              <a:rPr lang="zh-CN" altLang="zh-CN"/>
              <a:pPr>
                <a:defRPr/>
              </a:pPr>
              <a:t>‹#›</a:t>
            </a:fld>
            <a:endParaRPr lang="zh-CN" altLang="zh-CN" sz="1200"/>
          </a:p>
        </p:txBody>
      </p:sp>
    </p:spTree>
    <p:extLst>
      <p:ext uri="{BB962C8B-B14F-4D97-AF65-F5344CB8AC3E}">
        <p14:creationId xmlns:p14="http://schemas.microsoft.com/office/powerpoint/2010/main" val="396614021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0041550A-10C9-4B69-869B-3CDD2CB518CC}" type="slidenum">
              <a:rPr lang="zh-CN" altLang="en-US" smtClean="0"/>
              <a:pPr eaLnBrk="1" hangingPunct="1"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7FB77B54-D839-4EAF-BE67-F29A96C83F30}" type="slidenum">
              <a:rPr lang="zh-CN" altLang="en-US" smtClean="0"/>
              <a:pPr eaLnBrk="1" hangingPunct="1"/>
              <a:t>21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7.xml"/><Relationship Id="rId4" Type="http://schemas.openxmlformats.org/officeDocument/2006/relationships/hyperlink" Target="http://twitter.com/" TargetMode="Externa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7.xml"/><Relationship Id="rId4" Type="http://schemas.openxmlformats.org/officeDocument/2006/relationships/hyperlink" Target="http://twitter.com/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7.xml"/><Relationship Id="rId4" Type="http://schemas.openxmlformats.org/officeDocument/2006/relationships/hyperlink" Target="http://twitter.com/" TargetMode="Externa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7.xml"/><Relationship Id="rId4" Type="http://schemas.openxmlformats.org/officeDocument/2006/relationships/hyperlink" Target="http://twitter.com/" TargetMode="Externa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910936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81641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451031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92EE4C4-7E5F-47EA-A0D2-6059FE9C9FF2}" type="datetime1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pPr>
              <a:defRPr/>
            </a:pPr>
            <a:fld id="{AAB822FB-38CA-4089-BE4D-9483FBB38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815381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36550"/>
            <a:ext cx="820738" cy="37623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738" y="336550"/>
            <a:ext cx="1393825" cy="3762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6743076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141876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5292642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6550"/>
            <a:ext cx="820738" cy="37623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738" y="336550"/>
            <a:ext cx="1393825" cy="3762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521558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6550"/>
            <a:ext cx="820738" cy="37623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738" y="336550"/>
            <a:ext cx="1393825" cy="3762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166475" y="-457200"/>
            <a:ext cx="1008063" cy="431800"/>
          </a:xfrm>
          <a:prstGeom prst="rect">
            <a:avLst/>
          </a:prstGeom>
          <a:solidFill>
            <a:srgbClr val="9DC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3650" y="-457200"/>
            <a:ext cx="1008063" cy="431800"/>
          </a:xfrm>
          <a:prstGeom prst="rect">
            <a:avLst/>
          </a:prstGeom>
          <a:solidFill>
            <a:srgbClr val="F08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9238" y="-457200"/>
            <a:ext cx="1008062" cy="431800"/>
          </a:xfrm>
          <a:prstGeom prst="rect">
            <a:avLst/>
          </a:prstGeom>
          <a:solidFill>
            <a:srgbClr val="00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26413" y="-457200"/>
            <a:ext cx="1008062" cy="431800"/>
          </a:xfrm>
          <a:prstGeom prst="rect">
            <a:avLst/>
          </a:prstGeom>
          <a:solidFill>
            <a:srgbClr val="47B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725" y="-428625"/>
            <a:ext cx="1008063" cy="431800"/>
          </a:xfrm>
          <a:prstGeom prst="rect">
            <a:avLst/>
          </a:prstGeom>
          <a:solidFill>
            <a:srgbClr val="E729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2313" y="-428625"/>
            <a:ext cx="1008062" cy="431800"/>
          </a:xfrm>
          <a:prstGeom prst="rect">
            <a:avLst/>
          </a:prstGeom>
          <a:solidFill>
            <a:srgbClr val="009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89488" y="-428625"/>
            <a:ext cx="1008062" cy="431800"/>
          </a:xfrm>
          <a:prstGeom prst="rect">
            <a:avLst/>
          </a:prstGeom>
          <a:solidFill>
            <a:srgbClr val="F39E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6663" y="-428625"/>
            <a:ext cx="1008062" cy="431800"/>
          </a:xfrm>
          <a:prstGeom prst="rect">
            <a:avLst/>
          </a:prstGeom>
          <a:solidFill>
            <a:srgbClr val="A23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99938" y="1754188"/>
            <a:ext cx="1008062" cy="431800"/>
          </a:xfrm>
          <a:prstGeom prst="rect">
            <a:avLst/>
          </a:prstGeom>
          <a:solidFill>
            <a:srgbClr val="F189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199938" y="1308100"/>
            <a:ext cx="1008062" cy="431800"/>
          </a:xfrm>
          <a:prstGeom prst="rect">
            <a:avLst/>
          </a:prstGeom>
          <a:solidFill>
            <a:srgbClr val="75A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199938" y="860425"/>
            <a:ext cx="1008062" cy="431800"/>
          </a:xfrm>
          <a:prstGeom prst="rect">
            <a:avLst/>
          </a:prstGeom>
          <a:solidFill>
            <a:srgbClr val="20A0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199938" y="412750"/>
            <a:ext cx="1008062" cy="431800"/>
          </a:xfrm>
          <a:prstGeom prst="rect">
            <a:avLst/>
          </a:prstGeom>
          <a:solidFill>
            <a:srgbClr val="8F7E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192000" y="4017963"/>
            <a:ext cx="1008063" cy="431800"/>
          </a:xfrm>
          <a:prstGeom prst="rect">
            <a:avLst/>
          </a:prstGeom>
          <a:solidFill>
            <a:srgbClr val="009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192000" y="3570288"/>
            <a:ext cx="1008063" cy="431800"/>
          </a:xfrm>
          <a:prstGeom prst="rect">
            <a:avLst/>
          </a:prstGeom>
          <a:solidFill>
            <a:srgbClr val="9CA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192000" y="3124200"/>
            <a:ext cx="1008063" cy="431800"/>
          </a:xfrm>
          <a:prstGeom prst="rect">
            <a:avLst/>
          </a:prstGeom>
          <a:solidFill>
            <a:srgbClr val="56B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192000" y="2676525"/>
            <a:ext cx="1008063" cy="431800"/>
          </a:xfrm>
          <a:prstGeom prst="rect">
            <a:avLst/>
          </a:prstGeom>
          <a:solidFill>
            <a:srgbClr val="EA55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204700" y="6224588"/>
            <a:ext cx="1008063" cy="433387"/>
          </a:xfrm>
          <a:prstGeom prst="rect">
            <a:avLst/>
          </a:prstGeom>
          <a:solidFill>
            <a:srgbClr val="538C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204700" y="5778500"/>
            <a:ext cx="1008063" cy="431800"/>
          </a:xfrm>
          <a:prstGeom prst="rect">
            <a:avLst/>
          </a:prstGeom>
          <a:solidFill>
            <a:srgbClr val="EA8B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2204700" y="5330825"/>
            <a:ext cx="1008063" cy="431800"/>
          </a:xfrm>
          <a:prstGeom prst="rect">
            <a:avLst/>
          </a:prstGeom>
          <a:solidFill>
            <a:srgbClr val="54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204700" y="4884738"/>
            <a:ext cx="1008063" cy="431800"/>
          </a:xfrm>
          <a:prstGeom prst="rect">
            <a:avLst/>
          </a:prstGeom>
          <a:solidFill>
            <a:srgbClr val="B63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075963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6550"/>
            <a:ext cx="820738" cy="37623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738" y="336550"/>
            <a:ext cx="1393825" cy="3762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336550"/>
            <a:ext cx="820738" cy="37623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820738" y="336550"/>
            <a:ext cx="1393825" cy="3762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2726991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C93A7-82E8-4B53-B84D-41069F4DC3F5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EDBB2-9FEA-4D16-9B39-72338D4F58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56106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20203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19941-15EB-42BE-BF6A-EEF9AFDEA9A7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F86BD-0B1C-4BB5-80D8-8142AB483C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046134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11FBD-57AD-4200-AF5C-580DFF5A0626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49F49-C35D-47C0-93FA-3C5F71B500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507758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2799E-086F-4300-AD62-20A5A9EF078D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3FC9F-A436-4F0D-86D4-147909FE90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934499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4596B-16BD-4D83-8CA3-253641EAD897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F8A60-9356-4581-B3AC-D23B9F70F0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66290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99FD5-DD20-4D60-A88B-47DB49CCB0E2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0AD13-5CDC-409D-9EFB-A89A4FA271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058396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25A02-C176-4CFB-8A02-B6D2C7EABF7D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7FBE4-2730-4358-939A-EAD603CC69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293649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06FD2-AD55-4BBE-8656-47512DBBED28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EA554-16FE-4AA5-A677-FD102BF157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84552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AA085-87FB-4C3D-90D6-200F504903D0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8124B-7D0C-4B69-A386-E7B977FBE6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967065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CCEF4-CE8C-4261-A395-A7A9926C1802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D59C6-87CA-46AF-BA79-7012C726A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994141"/>
      </p:ext>
    </p:extLst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66078-E6AD-4A6E-81D0-AB62DF04212D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5A773-1D5C-40AD-92B2-DDEA517009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074778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94669042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6550"/>
            <a:ext cx="820738" cy="37623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738" y="336550"/>
            <a:ext cx="1393825" cy="3762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0226833"/>
      </p:ext>
    </p:extLst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6550"/>
            <a:ext cx="820738" cy="37623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738" y="336550"/>
            <a:ext cx="1393825" cy="3762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166475" y="-457200"/>
            <a:ext cx="1008063" cy="431800"/>
          </a:xfrm>
          <a:prstGeom prst="rect">
            <a:avLst/>
          </a:prstGeom>
          <a:solidFill>
            <a:srgbClr val="9DC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3650" y="-457200"/>
            <a:ext cx="1008063" cy="431800"/>
          </a:xfrm>
          <a:prstGeom prst="rect">
            <a:avLst/>
          </a:prstGeom>
          <a:solidFill>
            <a:srgbClr val="F08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9238" y="-457200"/>
            <a:ext cx="1008062" cy="431800"/>
          </a:xfrm>
          <a:prstGeom prst="rect">
            <a:avLst/>
          </a:prstGeom>
          <a:solidFill>
            <a:srgbClr val="00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26413" y="-457200"/>
            <a:ext cx="1008062" cy="431800"/>
          </a:xfrm>
          <a:prstGeom prst="rect">
            <a:avLst/>
          </a:prstGeom>
          <a:solidFill>
            <a:srgbClr val="47B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725" y="-428625"/>
            <a:ext cx="1008063" cy="431800"/>
          </a:xfrm>
          <a:prstGeom prst="rect">
            <a:avLst/>
          </a:prstGeom>
          <a:solidFill>
            <a:srgbClr val="E729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2313" y="-428625"/>
            <a:ext cx="1008062" cy="431800"/>
          </a:xfrm>
          <a:prstGeom prst="rect">
            <a:avLst/>
          </a:prstGeom>
          <a:solidFill>
            <a:srgbClr val="009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89488" y="-428625"/>
            <a:ext cx="1008062" cy="431800"/>
          </a:xfrm>
          <a:prstGeom prst="rect">
            <a:avLst/>
          </a:prstGeom>
          <a:solidFill>
            <a:srgbClr val="F39E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6663" y="-428625"/>
            <a:ext cx="1008062" cy="431800"/>
          </a:xfrm>
          <a:prstGeom prst="rect">
            <a:avLst/>
          </a:prstGeom>
          <a:solidFill>
            <a:srgbClr val="A23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99938" y="1754188"/>
            <a:ext cx="1008062" cy="431800"/>
          </a:xfrm>
          <a:prstGeom prst="rect">
            <a:avLst/>
          </a:prstGeom>
          <a:solidFill>
            <a:srgbClr val="F189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199938" y="1308100"/>
            <a:ext cx="1008062" cy="431800"/>
          </a:xfrm>
          <a:prstGeom prst="rect">
            <a:avLst/>
          </a:prstGeom>
          <a:solidFill>
            <a:srgbClr val="75A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199938" y="860425"/>
            <a:ext cx="1008062" cy="431800"/>
          </a:xfrm>
          <a:prstGeom prst="rect">
            <a:avLst/>
          </a:prstGeom>
          <a:solidFill>
            <a:srgbClr val="20A0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199938" y="412750"/>
            <a:ext cx="1008062" cy="431800"/>
          </a:xfrm>
          <a:prstGeom prst="rect">
            <a:avLst/>
          </a:prstGeom>
          <a:solidFill>
            <a:srgbClr val="8F7E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192000" y="4017963"/>
            <a:ext cx="1008063" cy="431800"/>
          </a:xfrm>
          <a:prstGeom prst="rect">
            <a:avLst/>
          </a:prstGeom>
          <a:solidFill>
            <a:srgbClr val="009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192000" y="3570288"/>
            <a:ext cx="1008063" cy="431800"/>
          </a:xfrm>
          <a:prstGeom prst="rect">
            <a:avLst/>
          </a:prstGeom>
          <a:solidFill>
            <a:srgbClr val="9CA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192000" y="3124200"/>
            <a:ext cx="1008063" cy="431800"/>
          </a:xfrm>
          <a:prstGeom prst="rect">
            <a:avLst/>
          </a:prstGeom>
          <a:solidFill>
            <a:srgbClr val="56B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192000" y="2676525"/>
            <a:ext cx="1008063" cy="431800"/>
          </a:xfrm>
          <a:prstGeom prst="rect">
            <a:avLst/>
          </a:prstGeom>
          <a:solidFill>
            <a:srgbClr val="EA55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204700" y="6224588"/>
            <a:ext cx="1008063" cy="433387"/>
          </a:xfrm>
          <a:prstGeom prst="rect">
            <a:avLst/>
          </a:prstGeom>
          <a:solidFill>
            <a:srgbClr val="538C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204700" y="5778500"/>
            <a:ext cx="1008063" cy="431800"/>
          </a:xfrm>
          <a:prstGeom prst="rect">
            <a:avLst/>
          </a:prstGeom>
          <a:solidFill>
            <a:srgbClr val="EA8B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2204700" y="5330825"/>
            <a:ext cx="1008063" cy="431800"/>
          </a:xfrm>
          <a:prstGeom prst="rect">
            <a:avLst/>
          </a:prstGeom>
          <a:solidFill>
            <a:srgbClr val="54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204700" y="4884738"/>
            <a:ext cx="1008063" cy="431800"/>
          </a:xfrm>
          <a:prstGeom prst="rect">
            <a:avLst/>
          </a:prstGeom>
          <a:solidFill>
            <a:srgbClr val="B63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804298"/>
      </p:ext>
    </p:extLst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6550"/>
            <a:ext cx="820738" cy="37623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738" y="336550"/>
            <a:ext cx="1393825" cy="3762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336550"/>
            <a:ext cx="820738" cy="37623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820738" y="336550"/>
            <a:ext cx="1393825" cy="3762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2246746"/>
      </p:ext>
    </p:extLst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EB716-15B8-483D-92C5-AE63C0DDE64E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5CE0E-C8B9-48C5-9336-90BCEDD20D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460318"/>
      </p:ext>
    </p:extLst>
  </p:cSld>
  <p:clrMapOvr>
    <a:masterClrMapping/>
  </p:clrMapOvr>
  <p:transition spd="slow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60FA-46FC-4BB7-83A9-42E49C9FD60F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83930-0AE3-42C6-90B4-4AEFA009F9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334002"/>
      </p:ext>
    </p:extLst>
  </p:cSld>
  <p:clrMapOvr>
    <a:masterClrMapping/>
  </p:clrMapOvr>
  <p:transition spd="slow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FA41A-D299-49BA-AFB2-85467E1B546E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12F48-C91E-48DE-80B1-67F652E696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030669"/>
      </p:ext>
    </p:extLst>
  </p:cSld>
  <p:clrMapOvr>
    <a:masterClrMapping/>
  </p:clrMapOvr>
  <p:transition spd="slow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4544E-62B2-4DA7-A4A1-6B0D3A84B9F1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B3669-528E-4634-9269-45A3488787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46347"/>
      </p:ext>
    </p:extLst>
  </p:cSld>
  <p:clrMapOvr>
    <a:masterClrMapping/>
  </p:clrMapOvr>
  <p:transition spd="slow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3C268-AA2A-4EBD-803A-AE5E52AD8520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DD649-AD3B-47B2-BA3F-C67B74D317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68649"/>
      </p:ext>
    </p:extLst>
  </p:cSld>
  <p:clrMapOvr>
    <a:masterClrMapping/>
  </p:clrMapOvr>
  <p:transition spd="slow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03DB9-1021-4B44-A08F-931D9F6E1330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90319-9F01-4281-B36A-923E117493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424444"/>
      </p:ext>
    </p:extLst>
  </p:cSld>
  <p:clrMapOvr>
    <a:masterClrMapping/>
  </p:clrMapOvr>
  <p:transition spd="slow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43C4D-9E92-4088-9D66-3900FD3F0AD9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D907C-EEFA-4DE8-976B-C7B84CA018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70468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20135"/>
      </p:ext>
    </p:extLst>
  </p:cSld>
  <p:clrMapOvr>
    <a:masterClrMapping/>
  </p:clrMapOvr>
  <p:transition spd="slow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6497A-5280-4E56-BF4E-CEB65F6A5435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F0049-90B5-4C2E-B09E-EA65F3062E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44382"/>
      </p:ext>
    </p:extLst>
  </p:cSld>
  <p:clrMapOvr>
    <a:masterClrMapping/>
  </p:clrMapOvr>
  <p:transition spd="slow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1C854-EF9B-425D-9DEF-038BABC6D54B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8A7AC-3EE9-4EF2-883E-F1A4BCDE59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2125"/>
      </p:ext>
    </p:extLst>
  </p:cSld>
  <p:clrMapOvr>
    <a:masterClrMapping/>
  </p:clrMapOvr>
  <p:transition spd="slow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82A13-83A4-4C7D-B03C-775753B32BF9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B4D52-4B68-4E80-99EF-B7CD2289CA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125747"/>
      </p:ext>
    </p:extLst>
  </p:cSld>
  <p:clrMapOvr>
    <a:masterClrMapping/>
  </p:clrMapOvr>
  <p:transition spd="slow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253DF-C52A-4E96-B0E9-FE061731D070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8D626-6EFA-4B40-9AD8-CEA9776C07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01096"/>
      </p:ext>
    </p:extLst>
  </p:cSld>
  <p:clrMapOvr>
    <a:masterClrMapping/>
  </p:clrMapOvr>
  <p:transition spd="slow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4C4DE08-2161-44FA-A941-F38B4205B46F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pPr>
              <a:defRPr/>
            </a:pPr>
            <a:fld id="{96B748A5-9856-4459-A814-FD05EFCF75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795923"/>
      </p:ext>
    </p:extLst>
  </p:cSld>
  <p:clrMapOvr>
    <a:masterClrMapping/>
  </p:clrMapOvr>
  <p:transition spd="slow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461BBF6-DD26-48C9-93A5-AC9872C09D0E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pPr>
              <a:defRPr/>
            </a:pPr>
            <a:fld id="{FC48CF46-1D6A-4C7C-92D8-BA0F1141E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591115"/>
      </p:ext>
    </p:extLst>
  </p:cSld>
  <p:clrMapOvr>
    <a:masterClrMapping/>
  </p:clrMapOvr>
  <p:transition spd="slow">
    <p:wip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90D96FB-EF52-4C4B-BBB7-EC6EC47D4943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pPr>
              <a:defRPr/>
            </a:pPr>
            <a:fld id="{2C79E538-AA75-4EC2-857E-0052A08CB8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777456"/>
      </p:ext>
    </p:extLst>
  </p:cSld>
  <p:clrMapOvr>
    <a:masterClrMapping/>
  </p:clrMapOvr>
  <p:transition spd="slow">
    <p:wip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5F66FBC-75EE-4F2A-8409-CB8AA64D5B00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pPr>
              <a:defRPr/>
            </a:pPr>
            <a:fld id="{DBA7F9ED-4237-4490-9014-3CEAFEF80D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80204"/>
      </p:ext>
    </p:extLst>
  </p:cSld>
  <p:clrMapOvr>
    <a:masterClrMapping/>
  </p:clrMapOvr>
  <p:transition spd="slow">
    <p:wip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C4020C1-ABD9-49A0-940A-DBBE63087A79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pPr>
              <a:defRPr/>
            </a:pPr>
            <a:fld id="{1C542116-C8AB-45C8-9F7D-0EA42B0B00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56060"/>
      </p:ext>
    </p:extLst>
  </p:cSld>
  <p:clrMapOvr>
    <a:masterClrMapping/>
  </p:clrMapOvr>
  <p:transition spd="slow"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023FF88-C9C6-44C4-8F87-91C2BC805A5B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pPr>
              <a:defRPr/>
            </a:pPr>
            <a:fld id="{DCC883E9-34F9-4709-83CE-7C0D740AA4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026006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125918"/>
      </p:ext>
    </p:extLst>
  </p:cSld>
  <p:clrMapOvr>
    <a:masterClrMapping/>
  </p:clrMapOvr>
  <p:transition spd="slow">
    <p:wip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97732E8-4821-45BA-A51D-C6ED0C2A1C13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pPr>
              <a:defRPr/>
            </a:pPr>
            <a:fld id="{431BC8F9-07E3-49C6-A99A-253B1DF989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528140"/>
      </p:ext>
    </p:extLst>
  </p:cSld>
  <p:clrMapOvr>
    <a:masterClrMapping/>
  </p:clrMapOvr>
  <p:transition spd="slow">
    <p:wip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DBE17B0-DC2F-4282-A357-AA262641FAC4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pPr>
              <a:defRPr/>
            </a:pPr>
            <a:fld id="{94ADD046-75DD-4E0D-BBE8-B1C4BF76D4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413207"/>
      </p:ext>
    </p:extLst>
  </p:cSld>
  <p:clrMapOvr>
    <a:masterClrMapping/>
  </p:clrMapOvr>
  <p:transition spd="slow">
    <p:wip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F83B367-1D35-4539-A413-0A765BC8EC98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pPr>
              <a:defRPr/>
            </a:pPr>
            <a:fld id="{32D0F849-8505-4C3F-83FD-E08510E85C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368609"/>
      </p:ext>
    </p:extLst>
  </p:cSld>
  <p:clrMapOvr>
    <a:masterClrMapping/>
  </p:clrMapOvr>
  <p:transition spd="slow">
    <p:wip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E735198-AD04-41B3-84A4-DF518867F389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pPr>
              <a:defRPr/>
            </a:pPr>
            <a:fld id="{0CF15AB7-6E60-41C6-AA97-779773A4B2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906539"/>
      </p:ext>
    </p:extLst>
  </p:cSld>
  <p:clrMapOvr>
    <a:masterClrMapping/>
  </p:clrMapOvr>
  <p:transition spd="slow">
    <p:wip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FB734AA-668A-4A4C-8926-F5361E9D3224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pPr>
              <a:defRPr/>
            </a:pPr>
            <a:fld id="{E5278C6C-7003-422E-8884-083D7F9270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241652"/>
      </p:ext>
    </p:extLst>
  </p:cSld>
  <p:clrMapOvr>
    <a:masterClrMapping/>
  </p:clrMapOvr>
  <p:transition spd="slow">
    <p:wip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063058"/>
      </p:ext>
    </p:extLst>
  </p:cSld>
  <p:clrMapOvr>
    <a:masterClrMapping/>
  </p:clrMapOvr>
  <p:transition spd="slow">
    <p:wip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569527"/>
      </p:ext>
    </p:extLst>
  </p:cSld>
  <p:clrMapOvr>
    <a:masterClrMapping/>
  </p:clrMapOvr>
  <p:transition spd="slow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过渡页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 flipH="1">
            <a:off x="1430338" y="6480175"/>
            <a:ext cx="10620375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/>
        </p:nvCxnSpPr>
        <p:spPr>
          <a:xfrm flipH="1">
            <a:off x="141288" y="6480175"/>
            <a:ext cx="792162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>
            <a:grpSpLocks/>
          </p:cNvGrpSpPr>
          <p:nvPr userDrawn="1"/>
        </p:nvGrpSpPr>
        <p:grpSpPr bwMode="auto">
          <a:xfrm flipH="1">
            <a:off x="974725" y="6269038"/>
            <a:ext cx="414338" cy="422275"/>
            <a:chOff x="7019085" y="157473"/>
            <a:chExt cx="3868830" cy="3952255"/>
          </a:xfrm>
        </p:grpSpPr>
        <p:sp>
          <p:nvSpPr>
            <p:cNvPr id="5" name="椭圆 4"/>
            <p:cNvSpPr/>
            <p:nvPr/>
          </p:nvSpPr>
          <p:spPr>
            <a:xfrm>
              <a:off x="8634806" y="157473"/>
              <a:ext cx="637388" cy="62404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1542857">
              <a:off x="9361133" y="320907"/>
              <a:ext cx="622570" cy="62404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3085714">
              <a:off x="9938502" y="782249"/>
              <a:ext cx="624040" cy="62257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7714286">
              <a:off x="9938502" y="2862383"/>
              <a:ext cx="624040" cy="62257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4628572">
              <a:off x="10264610" y="1450858"/>
              <a:ext cx="624040" cy="62257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9257143">
              <a:off x="9361133" y="3322244"/>
              <a:ext cx="622570" cy="62404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6171428">
              <a:off x="10264610" y="2193764"/>
              <a:ext cx="624040" cy="62257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8634806" y="3485688"/>
              <a:ext cx="637388" cy="62404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12342857">
              <a:off x="7923298" y="3322244"/>
              <a:ext cx="622570" cy="62404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13885714">
              <a:off x="7344458" y="2862383"/>
              <a:ext cx="624040" cy="62257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20057142">
              <a:off x="7923298" y="320907"/>
              <a:ext cx="622570" cy="62404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5428571">
              <a:off x="7018350" y="2193764"/>
              <a:ext cx="624040" cy="62257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6971429">
              <a:off x="7018350" y="1450858"/>
              <a:ext cx="624040" cy="62257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18514286">
              <a:off x="7344458" y="782249"/>
              <a:ext cx="624040" cy="622570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19" name="Freeform 5"/>
          <p:cNvSpPr>
            <a:spLocks noEditPoints="1"/>
          </p:cNvSpPr>
          <p:nvPr userDrawn="1"/>
        </p:nvSpPr>
        <p:spPr bwMode="auto">
          <a:xfrm>
            <a:off x="7458155" y="5658694"/>
            <a:ext cx="4253066" cy="821142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>
                    <a:alpha val="75000"/>
                  </a:srgbClr>
                </a:gs>
              </a:gsLst>
              <a:lin ang="5400000" scaled="1"/>
            </a:gradFill>
          </a:ln>
          <a:effectLst/>
        </p:spPr>
        <p:txBody>
          <a:bodyPr lIns="121920" tIns="60960" rIns="121920" bIns="60960"/>
          <a:lstStyle/>
          <a:p>
            <a:pPr eaLnBrk="0" hangingPunct="0">
              <a:defRPr/>
            </a:pPr>
            <a:endParaRPr lang="zh-CN" altLang="en-US" sz="2400"/>
          </a:p>
        </p:txBody>
      </p:sp>
      <p:cxnSp>
        <p:nvCxnSpPr>
          <p:cNvPr id="20" name="直接连接符 19" hidden="1"/>
          <p:cNvCxnSpPr/>
          <p:nvPr userDrawn="1"/>
        </p:nvCxnSpPr>
        <p:spPr>
          <a:xfrm>
            <a:off x="3181350" y="431800"/>
            <a:ext cx="0" cy="52546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>
            <a:spLocks noChangeArrowheads="1"/>
          </p:cNvSpPr>
          <p:nvPr userDrawn="1"/>
        </p:nvSpPr>
        <p:spPr bwMode="auto">
          <a:xfrm>
            <a:off x="333375" y="455613"/>
            <a:ext cx="1227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mtClean="0">
                <a:solidFill>
                  <a:srgbClr val="404040"/>
                </a:solidFill>
              </a:rPr>
              <a:t>第三部分</a:t>
            </a:r>
          </a:p>
        </p:txBody>
      </p:sp>
      <p:sp>
        <p:nvSpPr>
          <p:cNvPr id="22" name="任意多边形 21"/>
          <p:cNvSpPr/>
          <p:nvPr userDrawn="1"/>
        </p:nvSpPr>
        <p:spPr>
          <a:xfrm flipV="1">
            <a:off x="174625" y="423863"/>
            <a:ext cx="1385888" cy="4318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>
            <a:off x="11156816" y="275375"/>
            <a:ext cx="548997" cy="548997"/>
          </a:xfrm>
          <a:prstGeom prst="ellipse">
            <a:avLst/>
          </a:prstGeom>
          <a:blipFill dpi="0" rotWithShape="1">
            <a:blip r:embed="rId3"/>
            <a:srcRect/>
            <a:tile tx="-19050" ty="101600" sx="20000" sy="2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036638" y="6334125"/>
            <a:ext cx="292100" cy="284163"/>
          </a:xfrm>
          <a:prstGeom prst="rect">
            <a:avLst/>
          </a:prstGeom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ctr" eaLnBrk="0" hangingPunct="0">
              <a:defRPr sz="1200"/>
            </a:lvl1pPr>
          </a:lstStyle>
          <a:p>
            <a:pPr>
              <a:defRPr/>
            </a:pPr>
            <a:fld id="{4969435E-89DC-4D65-9049-6AD941237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794619"/>
      </p:ext>
    </p:extLst>
  </p:cSld>
  <p:clrMapOvr>
    <a:masterClrMapping/>
  </p:clrMapOvr>
  <p:transition spd="slow">
    <p:wipe/>
  </p:transition>
  <p:hf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, Subtitle,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3827463" y="6364288"/>
            <a:ext cx="1009650" cy="381000"/>
            <a:chOff x="1867445" y="3664855"/>
            <a:chExt cx="757034" cy="284742"/>
          </a:xfrm>
        </p:grpSpPr>
        <p:sp>
          <p:nvSpPr>
            <p:cNvPr id="5" name="TextBox 20"/>
            <p:cNvSpPr txBox="1"/>
            <p:nvPr userDrawn="1"/>
          </p:nvSpPr>
          <p:spPr>
            <a:xfrm>
              <a:off x="1867445" y="3664855"/>
              <a:ext cx="757034" cy="2847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1867" spc="133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867" spc="133">
                  <a:solidFill>
                    <a:schemeClr val="tx2">
                      <a:lumMod val="60000"/>
                      <a:lumOff val="40000"/>
                    </a:schemeClr>
                  </a:solidFill>
                  <a:latin typeface="GeosansLight" pitchFamily="2" charset="0"/>
                </a:rPr>
                <a:t>CC</a:t>
              </a:r>
              <a:r>
                <a:rPr lang="en-US" sz="1867" spc="133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867" spc="133">
                <a:solidFill>
                  <a:srgbClr val="3D3743"/>
                </a:solidFill>
              </a:endParaRPr>
            </a:p>
          </p:txBody>
        </p:sp>
        <p:sp>
          <p:nvSpPr>
            <p:cNvPr id="6" name="TextBox 24"/>
            <p:cNvSpPr txBox="1"/>
            <p:nvPr userDrawn="1"/>
          </p:nvSpPr>
          <p:spPr>
            <a:xfrm>
              <a:off x="2123360" y="3711125"/>
              <a:ext cx="170214" cy="1767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bg-BG" sz="933">
                  <a:solidFill>
                    <a:srgbClr val="3D3743"/>
                  </a:solidFill>
                </a:rPr>
                <a:t>•</a:t>
              </a:r>
            </a:p>
          </p:txBody>
        </p:sp>
        <p:sp>
          <p:nvSpPr>
            <p:cNvPr id="7" name="TextBox 27"/>
            <p:cNvSpPr txBox="1"/>
            <p:nvPr userDrawn="1"/>
          </p:nvSpPr>
          <p:spPr>
            <a:xfrm>
              <a:off x="2238820" y="3711125"/>
              <a:ext cx="169023" cy="1767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bg-BG" sz="933">
                  <a:solidFill>
                    <a:srgbClr val="3D3743"/>
                  </a:solidFill>
                </a:rPr>
                <a:t>•</a:t>
              </a:r>
            </a:p>
          </p:txBody>
        </p:sp>
      </p:grpSp>
      <p:sp>
        <p:nvSpPr>
          <p:cNvPr id="8" name="TextBox 28"/>
          <p:cNvSpPr txBox="1">
            <a:spLocks noChangeArrowheads="1"/>
          </p:cNvSpPr>
          <p:nvPr/>
        </p:nvSpPr>
        <p:spPr bwMode="auto">
          <a:xfrm>
            <a:off x="3660775" y="6405563"/>
            <a:ext cx="2397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bg-BG" altLang="zh-CN" sz="1200" smtClean="0">
                <a:solidFill>
                  <a:srgbClr val="558ED5"/>
                </a:solidFill>
              </a:rPr>
              <a:t>•</a:t>
            </a:r>
          </a:p>
        </p:txBody>
      </p:sp>
      <p:sp>
        <p:nvSpPr>
          <p:cNvPr id="9" name="TextBox 30"/>
          <p:cNvSpPr txBox="1">
            <a:spLocks noChangeArrowheads="1"/>
          </p:cNvSpPr>
          <p:nvPr/>
        </p:nvSpPr>
        <p:spPr bwMode="auto">
          <a:xfrm>
            <a:off x="4878388" y="6405563"/>
            <a:ext cx="2397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bg-BG" altLang="zh-CN" sz="1200" smtClean="0">
                <a:solidFill>
                  <a:srgbClr val="558ED5"/>
                </a:solidFill>
              </a:rPr>
              <a:t>•</a:t>
            </a:r>
          </a:p>
        </p:txBody>
      </p:sp>
      <p:sp>
        <p:nvSpPr>
          <p:cNvPr id="10" name="TextBox 31"/>
          <p:cNvSpPr txBox="1"/>
          <p:nvPr/>
        </p:nvSpPr>
        <p:spPr>
          <a:xfrm>
            <a:off x="5448300" y="6384925"/>
            <a:ext cx="2524125" cy="319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1467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467">
              <a:solidFill>
                <a:srgbClr val="949494"/>
              </a:solidFill>
            </a:endParaRPr>
          </a:p>
        </p:txBody>
      </p:sp>
      <p:sp>
        <p:nvSpPr>
          <p:cNvPr id="11" name="TextBox 32"/>
          <p:cNvSpPr txBox="1">
            <a:spLocks noChangeArrowheads="1"/>
          </p:cNvSpPr>
          <p:nvPr/>
        </p:nvSpPr>
        <p:spPr bwMode="auto">
          <a:xfrm>
            <a:off x="8239125" y="6416675"/>
            <a:ext cx="238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bg-BG" altLang="zh-CN" sz="1200" smtClean="0">
                <a:solidFill>
                  <a:srgbClr val="558ED5"/>
                </a:solidFill>
              </a:rPr>
              <a:t>•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914400" y="2840038"/>
            <a:ext cx="10366375" cy="230822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defRPr/>
            </a:pPr>
            <a:r>
              <a:rPr lang="en-US" sz="5867" smtClean="0">
                <a:latin typeface="FontAwesome" pitchFamily="2" charset="0"/>
              </a:rPr>
              <a:t/>
            </a:r>
            <a:br>
              <a:rPr lang="en-US" sz="5867" smtClean="0">
                <a:latin typeface="FontAwesome" pitchFamily="2" charset="0"/>
              </a:rPr>
            </a:br>
            <a:endParaRPr lang="en-US" sz="5867">
              <a:latin typeface="FontAwesome" pitchFamily="2" charset="0"/>
            </a:endParaRPr>
          </a:p>
        </p:txBody>
      </p:sp>
      <p:sp>
        <p:nvSpPr>
          <p:cNvPr id="13" name="Oval 35"/>
          <p:cNvSpPr/>
          <p:nvPr/>
        </p:nvSpPr>
        <p:spPr>
          <a:xfrm>
            <a:off x="11695113" y="6448425"/>
            <a:ext cx="239712" cy="23971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14" name="TextBox 6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11684000" y="6445250"/>
            <a:ext cx="287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defRPr/>
            </a:pPr>
            <a:r>
              <a:rPr lang="en-US" altLang="zh-CN" sz="800" smtClean="0">
                <a:solidFill>
                  <a:schemeClr val="bg1"/>
                </a:solidFill>
                <a:latin typeface="FontAwesome"/>
              </a:rPr>
              <a:t></a:t>
            </a:r>
            <a:endParaRPr lang="bg-BG" altLang="zh-CN" sz="800" smtClean="0">
              <a:solidFill>
                <a:schemeClr val="bg1"/>
              </a:solidFill>
            </a:endParaRPr>
          </a:p>
        </p:txBody>
      </p:sp>
      <p:sp>
        <p:nvSpPr>
          <p:cNvPr id="15" name="Oval 22"/>
          <p:cNvSpPr/>
          <p:nvPr/>
        </p:nvSpPr>
        <p:spPr>
          <a:xfrm>
            <a:off x="11412538" y="6448425"/>
            <a:ext cx="239712" cy="23971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16" name="TextBox 10">
            <a:hlinkClick r:id="" action="ppaction://hlinkshowjump?jump=previousslide"/>
          </p:cNvPr>
          <p:cNvSpPr txBox="1">
            <a:spLocks noChangeArrowheads="1"/>
          </p:cNvSpPr>
          <p:nvPr/>
        </p:nvSpPr>
        <p:spPr bwMode="auto">
          <a:xfrm>
            <a:off x="11388725" y="6445250"/>
            <a:ext cx="287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800" smtClean="0">
                <a:solidFill>
                  <a:schemeClr val="bg1"/>
                </a:solidFill>
                <a:latin typeface="FontAwesome"/>
              </a:rPr>
              <a:t></a:t>
            </a:r>
          </a:p>
        </p:txBody>
      </p:sp>
      <p:grpSp>
        <p:nvGrpSpPr>
          <p:cNvPr id="17" name="Group 18"/>
          <p:cNvGrpSpPr>
            <a:grpSpLocks/>
          </p:cNvGrpSpPr>
          <p:nvPr/>
        </p:nvGrpSpPr>
        <p:grpSpPr bwMode="auto">
          <a:xfrm>
            <a:off x="234950" y="6423025"/>
            <a:ext cx="304800" cy="255588"/>
            <a:chOff x="187527" y="4768405"/>
            <a:chExt cx="228669" cy="190933"/>
          </a:xfrm>
        </p:grpSpPr>
        <p:sp>
          <p:nvSpPr>
            <p:cNvPr id="18" name="Oval 34"/>
            <p:cNvSpPr/>
            <p:nvPr userDrawn="1"/>
          </p:nvSpPr>
          <p:spPr>
            <a:xfrm>
              <a:off x="206583" y="4779079"/>
              <a:ext cx="179839" cy="180259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bg-BG"/>
            </a:p>
          </p:txBody>
        </p:sp>
        <p:sp>
          <p:nvSpPr>
            <p:cNvPr id="19" name="Rectangle 17">
              <a:hlinkClick r:id="rId2"/>
            </p:cNvPr>
            <p:cNvSpPr/>
            <p:nvPr userDrawn="1"/>
          </p:nvSpPr>
          <p:spPr>
            <a:xfrm>
              <a:off x="187527" y="4768405"/>
              <a:ext cx="228669" cy="176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933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</a:p>
          </p:txBody>
        </p:sp>
      </p:grpSp>
      <p:grpSp>
        <p:nvGrpSpPr>
          <p:cNvPr id="20" name="Group 37"/>
          <p:cNvGrpSpPr>
            <a:grpSpLocks/>
          </p:cNvGrpSpPr>
          <p:nvPr/>
        </p:nvGrpSpPr>
        <p:grpSpPr bwMode="auto">
          <a:xfrm>
            <a:off x="487363" y="6411913"/>
            <a:ext cx="304800" cy="266700"/>
            <a:chOff x="168513" y="4759283"/>
            <a:chExt cx="228669" cy="200055"/>
          </a:xfrm>
        </p:grpSpPr>
        <p:sp>
          <p:nvSpPr>
            <p:cNvPr id="21" name="Oval 38"/>
            <p:cNvSpPr/>
            <p:nvPr userDrawn="1"/>
          </p:nvSpPr>
          <p:spPr>
            <a:xfrm>
              <a:off x="206625" y="4779526"/>
              <a:ext cx="179838" cy="179812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bg-BG"/>
            </a:p>
          </p:txBody>
        </p:sp>
        <p:sp>
          <p:nvSpPr>
            <p:cNvPr id="22" name="Rectangle 39">
              <a:hlinkClick r:id="rId3"/>
            </p:cNvPr>
            <p:cNvSpPr/>
            <p:nvPr userDrawn="1"/>
          </p:nvSpPr>
          <p:spPr>
            <a:xfrm>
              <a:off x="168513" y="4759283"/>
              <a:ext cx="228669" cy="177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933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</a:p>
          </p:txBody>
        </p:sp>
      </p:grpSp>
      <p:grpSp>
        <p:nvGrpSpPr>
          <p:cNvPr id="23" name="Group 40"/>
          <p:cNvGrpSpPr>
            <a:grpSpLocks/>
          </p:cNvGrpSpPr>
          <p:nvPr/>
        </p:nvGrpSpPr>
        <p:grpSpPr bwMode="auto">
          <a:xfrm>
            <a:off x="779463" y="6423025"/>
            <a:ext cx="304800" cy="255588"/>
            <a:chOff x="172145" y="4767420"/>
            <a:chExt cx="228669" cy="191918"/>
          </a:xfrm>
        </p:grpSpPr>
        <p:sp>
          <p:nvSpPr>
            <p:cNvPr id="24" name="Oval 41"/>
            <p:cNvSpPr/>
            <p:nvPr userDrawn="1"/>
          </p:nvSpPr>
          <p:spPr>
            <a:xfrm>
              <a:off x="206683" y="4779340"/>
              <a:ext cx="179839" cy="179998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bg-BG"/>
            </a:p>
          </p:txBody>
        </p:sp>
        <p:sp>
          <p:nvSpPr>
            <p:cNvPr id="25" name="Rectangle 42">
              <a:hlinkClick r:id="rId4"/>
            </p:cNvPr>
            <p:cNvSpPr/>
            <p:nvPr userDrawn="1"/>
          </p:nvSpPr>
          <p:spPr>
            <a:xfrm>
              <a:off x="172145" y="4767420"/>
              <a:ext cx="228669" cy="176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933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1531" y="164637"/>
            <a:ext cx="8544949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 smtClean="0"/>
              <a:t>单击此处编辑母版标题样式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1531" y="932723"/>
            <a:ext cx="8544949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11486047"/>
      </p:ext>
    </p:extLst>
  </p:cSld>
  <p:clrMapOvr>
    <a:masterClrMapping/>
  </p:clrMapOvr>
  <p:transition spd="slow">
    <p:wip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8"/>
          <p:cNvSpPr txBox="1">
            <a:spLocks noChangeArrowheads="1"/>
          </p:cNvSpPr>
          <p:nvPr/>
        </p:nvSpPr>
        <p:spPr bwMode="auto">
          <a:xfrm>
            <a:off x="8491538" y="6405563"/>
            <a:ext cx="2381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bg-BG" altLang="zh-CN" sz="1200" smtClean="0">
                <a:solidFill>
                  <a:srgbClr val="558ED5"/>
                </a:solidFill>
              </a:rPr>
              <a:t>•</a:t>
            </a:r>
          </a:p>
        </p:txBody>
      </p:sp>
      <p:sp>
        <p:nvSpPr>
          <p:cNvPr id="6" name="TextBox 30"/>
          <p:cNvSpPr txBox="1">
            <a:spLocks noChangeArrowheads="1"/>
          </p:cNvSpPr>
          <p:nvPr/>
        </p:nvSpPr>
        <p:spPr bwMode="auto">
          <a:xfrm>
            <a:off x="9709150" y="6405563"/>
            <a:ext cx="2397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bg-BG" altLang="zh-CN" sz="1200" smtClean="0">
                <a:solidFill>
                  <a:srgbClr val="558ED5"/>
                </a:solidFill>
              </a:rPr>
              <a:t>•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15975" y="2949575"/>
            <a:ext cx="10366375" cy="230663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defRPr/>
            </a:pPr>
            <a:r>
              <a:rPr lang="en-US" sz="5867" smtClean="0">
                <a:latin typeface="FontAwesome" pitchFamily="2" charset="0"/>
              </a:rPr>
              <a:t/>
            </a:r>
            <a:br>
              <a:rPr lang="en-US" sz="5867" smtClean="0">
                <a:latin typeface="FontAwesome" pitchFamily="2" charset="0"/>
              </a:rPr>
            </a:br>
            <a:endParaRPr lang="en-US" sz="5867">
              <a:latin typeface="FontAwesome" pitchFamily="2" charset="0"/>
            </a:endParaRP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6154738" y="6423025"/>
            <a:ext cx="306387" cy="255588"/>
            <a:chOff x="187527" y="4768405"/>
            <a:chExt cx="228669" cy="190933"/>
          </a:xfrm>
        </p:grpSpPr>
        <p:sp>
          <p:nvSpPr>
            <p:cNvPr id="9" name="Oval 34"/>
            <p:cNvSpPr/>
            <p:nvPr userDrawn="1"/>
          </p:nvSpPr>
          <p:spPr>
            <a:xfrm>
              <a:off x="206484" y="4779079"/>
              <a:ext cx="180092" cy="180259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bg-BG"/>
            </a:p>
          </p:txBody>
        </p:sp>
        <p:sp>
          <p:nvSpPr>
            <p:cNvPr id="10" name="Rectangle 17">
              <a:hlinkClick r:id="rId2"/>
            </p:cNvPr>
            <p:cNvSpPr/>
            <p:nvPr userDrawn="1"/>
          </p:nvSpPr>
          <p:spPr>
            <a:xfrm>
              <a:off x="187527" y="4768405"/>
              <a:ext cx="228669" cy="176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933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</a:p>
          </p:txBody>
        </p:sp>
      </p:grpSp>
      <p:grpSp>
        <p:nvGrpSpPr>
          <p:cNvPr id="11" name="Group 37"/>
          <p:cNvGrpSpPr>
            <a:grpSpLocks/>
          </p:cNvGrpSpPr>
          <p:nvPr/>
        </p:nvGrpSpPr>
        <p:grpSpPr bwMode="auto">
          <a:xfrm>
            <a:off x="6407150" y="6411913"/>
            <a:ext cx="304800" cy="266700"/>
            <a:chOff x="168513" y="4759283"/>
            <a:chExt cx="228669" cy="200055"/>
          </a:xfrm>
        </p:grpSpPr>
        <p:sp>
          <p:nvSpPr>
            <p:cNvPr id="12" name="Oval 38"/>
            <p:cNvSpPr/>
            <p:nvPr userDrawn="1"/>
          </p:nvSpPr>
          <p:spPr>
            <a:xfrm>
              <a:off x="206625" y="4779526"/>
              <a:ext cx="179839" cy="179812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bg-BG"/>
            </a:p>
          </p:txBody>
        </p:sp>
        <p:sp>
          <p:nvSpPr>
            <p:cNvPr id="13" name="Rectangle 39">
              <a:hlinkClick r:id="rId3"/>
            </p:cNvPr>
            <p:cNvSpPr/>
            <p:nvPr userDrawn="1"/>
          </p:nvSpPr>
          <p:spPr>
            <a:xfrm>
              <a:off x="168513" y="4759283"/>
              <a:ext cx="228669" cy="177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933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</a:p>
          </p:txBody>
        </p:sp>
      </p:grpSp>
      <p:grpSp>
        <p:nvGrpSpPr>
          <p:cNvPr id="14" name="Group 40"/>
          <p:cNvGrpSpPr>
            <a:grpSpLocks/>
          </p:cNvGrpSpPr>
          <p:nvPr/>
        </p:nvGrpSpPr>
        <p:grpSpPr bwMode="auto">
          <a:xfrm>
            <a:off x="6699250" y="6423025"/>
            <a:ext cx="304800" cy="255588"/>
            <a:chOff x="172145" y="4767420"/>
            <a:chExt cx="228669" cy="191918"/>
          </a:xfrm>
        </p:grpSpPr>
        <p:sp>
          <p:nvSpPr>
            <p:cNvPr id="15" name="Oval 41"/>
            <p:cNvSpPr/>
            <p:nvPr userDrawn="1"/>
          </p:nvSpPr>
          <p:spPr>
            <a:xfrm>
              <a:off x="206684" y="4779340"/>
              <a:ext cx="179838" cy="179998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bg-BG"/>
            </a:p>
          </p:txBody>
        </p:sp>
        <p:sp>
          <p:nvSpPr>
            <p:cNvPr id="16" name="Rectangle 42">
              <a:hlinkClick r:id="rId4"/>
            </p:cNvPr>
            <p:cNvSpPr/>
            <p:nvPr userDrawn="1"/>
          </p:nvSpPr>
          <p:spPr>
            <a:xfrm>
              <a:off x="172145" y="4767420"/>
              <a:ext cx="228669" cy="176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933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</a:p>
          </p:txBody>
        </p:sp>
      </p:grpSp>
      <p:grpSp>
        <p:nvGrpSpPr>
          <p:cNvPr id="17" name="Group 31"/>
          <p:cNvGrpSpPr>
            <a:grpSpLocks/>
          </p:cNvGrpSpPr>
          <p:nvPr/>
        </p:nvGrpSpPr>
        <p:grpSpPr bwMode="auto">
          <a:xfrm>
            <a:off x="8694738" y="6378575"/>
            <a:ext cx="1009650" cy="379413"/>
            <a:chOff x="1867445" y="3664855"/>
            <a:chExt cx="757034" cy="284742"/>
          </a:xfrm>
        </p:grpSpPr>
        <p:sp>
          <p:nvSpPr>
            <p:cNvPr id="18" name="TextBox 32"/>
            <p:cNvSpPr txBox="1"/>
            <p:nvPr userDrawn="1"/>
          </p:nvSpPr>
          <p:spPr>
            <a:xfrm>
              <a:off x="1867445" y="3664855"/>
              <a:ext cx="757034" cy="2847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1867" spc="133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867" spc="133">
                  <a:solidFill>
                    <a:schemeClr val="tx2">
                      <a:lumMod val="60000"/>
                      <a:lumOff val="40000"/>
                    </a:schemeClr>
                  </a:solidFill>
                  <a:latin typeface="GeosansLight" pitchFamily="2" charset="0"/>
                </a:rPr>
                <a:t>CC</a:t>
              </a:r>
              <a:r>
                <a:rPr lang="en-US" sz="1867" spc="133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867" spc="133">
                <a:solidFill>
                  <a:srgbClr val="3D3743"/>
                </a:solidFill>
              </a:endParaRPr>
            </a:p>
          </p:txBody>
        </p:sp>
        <p:sp>
          <p:nvSpPr>
            <p:cNvPr id="19" name="TextBox 36"/>
            <p:cNvSpPr txBox="1"/>
            <p:nvPr userDrawn="1"/>
          </p:nvSpPr>
          <p:spPr>
            <a:xfrm>
              <a:off x="2123360" y="3711319"/>
              <a:ext cx="170214" cy="1763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bg-BG" sz="933">
                  <a:solidFill>
                    <a:srgbClr val="3D3743"/>
                  </a:solidFill>
                </a:rPr>
                <a:t>•</a:t>
              </a:r>
            </a:p>
          </p:txBody>
        </p:sp>
        <p:sp>
          <p:nvSpPr>
            <p:cNvPr id="20" name="TextBox 43"/>
            <p:cNvSpPr txBox="1"/>
            <p:nvPr userDrawn="1"/>
          </p:nvSpPr>
          <p:spPr>
            <a:xfrm>
              <a:off x="2238820" y="3711319"/>
              <a:ext cx="169023" cy="1763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bg-BG" sz="933">
                  <a:solidFill>
                    <a:srgbClr val="3D3743"/>
                  </a:solidFill>
                </a:rPr>
                <a:t>•</a:t>
              </a:r>
            </a:p>
          </p:txBody>
        </p:sp>
      </p:grpSp>
      <p:sp>
        <p:nvSpPr>
          <p:cNvPr id="21" name="Oval 48"/>
          <p:cNvSpPr/>
          <p:nvPr/>
        </p:nvSpPr>
        <p:spPr>
          <a:xfrm>
            <a:off x="11695113" y="6448425"/>
            <a:ext cx="239712" cy="23971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22" name="TextBox 49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11684000" y="6445250"/>
            <a:ext cx="287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defRPr/>
            </a:pPr>
            <a:r>
              <a:rPr lang="en-US" altLang="zh-CN" sz="800" smtClean="0">
                <a:solidFill>
                  <a:schemeClr val="bg1"/>
                </a:solidFill>
                <a:latin typeface="FontAwesome"/>
              </a:rPr>
              <a:t></a:t>
            </a:r>
            <a:endParaRPr lang="bg-BG" altLang="zh-CN" sz="800" smtClean="0">
              <a:solidFill>
                <a:schemeClr val="bg1"/>
              </a:solidFill>
            </a:endParaRPr>
          </a:p>
        </p:txBody>
      </p:sp>
      <p:sp>
        <p:nvSpPr>
          <p:cNvPr id="23" name="Oval 50"/>
          <p:cNvSpPr/>
          <p:nvPr/>
        </p:nvSpPr>
        <p:spPr>
          <a:xfrm>
            <a:off x="11412538" y="6448425"/>
            <a:ext cx="239712" cy="23971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24" name="TextBox 51">
            <a:hlinkClick r:id="" action="ppaction://hlinkshowjump?jump=previousslide"/>
          </p:cNvPr>
          <p:cNvSpPr txBox="1">
            <a:spLocks noChangeArrowheads="1"/>
          </p:cNvSpPr>
          <p:nvPr/>
        </p:nvSpPr>
        <p:spPr bwMode="auto">
          <a:xfrm>
            <a:off x="11388725" y="6445250"/>
            <a:ext cx="287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800" smtClean="0">
                <a:solidFill>
                  <a:schemeClr val="bg1"/>
                </a:solidFill>
                <a:latin typeface="FontAwesome"/>
              </a:rPr>
              <a:t>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7488" y="164637"/>
            <a:ext cx="5838040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 smtClean="0"/>
              <a:t>单击此处编辑母版标题样式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7488" y="932723"/>
            <a:ext cx="5838041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bg-BG" dirty="0"/>
          </a:p>
        </p:txBody>
      </p:sp>
      <p:sp>
        <p:nvSpPr>
          <p:cNvPr id="3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03979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470665624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601679"/>
      </p:ext>
    </p:extLst>
  </p:cSld>
  <p:clrMapOvr>
    <a:masterClrMapping/>
  </p:clrMapOvr>
  <p:transition spd="slow">
    <p:wip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ly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815975" y="2949575"/>
            <a:ext cx="10366375" cy="230663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defRPr/>
            </a:pPr>
            <a:r>
              <a:rPr lang="en-US" sz="5867" smtClean="0">
                <a:latin typeface="FontAwesome" pitchFamily="2" charset="0"/>
              </a:rPr>
              <a:t/>
            </a:r>
            <a:br>
              <a:rPr lang="en-US" sz="5867" smtClean="0">
                <a:latin typeface="FontAwesome" pitchFamily="2" charset="0"/>
              </a:rPr>
            </a:br>
            <a:endParaRPr lang="en-US" sz="5867">
              <a:latin typeface="FontAwesome" pitchFamily="2" charset="0"/>
            </a:endParaRPr>
          </a:p>
        </p:txBody>
      </p:sp>
      <p:sp>
        <p:nvSpPr>
          <p:cNvPr id="3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627084979"/>
      </p:ext>
    </p:extLst>
  </p:cSld>
  <p:clrMapOvr>
    <a:masterClrMapping/>
  </p:clrMapOvr>
  <p:transition spd="slow">
    <p:wip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914400" y="2840038"/>
            <a:ext cx="10366375" cy="230822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defRPr/>
            </a:pPr>
            <a:r>
              <a:rPr lang="en-US" sz="5867" smtClean="0">
                <a:latin typeface="FontAwesome" pitchFamily="2" charset="0"/>
              </a:rPr>
              <a:t/>
            </a:r>
            <a:br>
              <a:rPr lang="en-US" sz="5867" smtClean="0">
                <a:latin typeface="FontAwesome" pitchFamily="2" charset="0"/>
              </a:rPr>
            </a:br>
            <a:endParaRPr lang="en-US" sz="5867">
              <a:latin typeface="FontAwesome" pitchFamily="2" charset="0"/>
            </a:endParaRPr>
          </a:p>
        </p:txBody>
      </p:sp>
      <p:grpSp>
        <p:nvGrpSpPr>
          <p:cNvPr id="11" name="Group 18"/>
          <p:cNvGrpSpPr>
            <a:grpSpLocks/>
          </p:cNvGrpSpPr>
          <p:nvPr/>
        </p:nvGrpSpPr>
        <p:grpSpPr bwMode="auto">
          <a:xfrm>
            <a:off x="234950" y="6423025"/>
            <a:ext cx="304800" cy="255588"/>
            <a:chOff x="187527" y="4768405"/>
            <a:chExt cx="228669" cy="190933"/>
          </a:xfrm>
        </p:grpSpPr>
        <p:sp>
          <p:nvSpPr>
            <p:cNvPr id="12" name="Oval 34"/>
            <p:cNvSpPr/>
            <p:nvPr userDrawn="1"/>
          </p:nvSpPr>
          <p:spPr>
            <a:xfrm>
              <a:off x="206583" y="4779079"/>
              <a:ext cx="179839" cy="180259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bg-BG"/>
            </a:p>
          </p:txBody>
        </p:sp>
        <p:sp>
          <p:nvSpPr>
            <p:cNvPr id="13" name="Rectangle 17">
              <a:hlinkClick r:id="rId2"/>
            </p:cNvPr>
            <p:cNvSpPr/>
            <p:nvPr userDrawn="1"/>
          </p:nvSpPr>
          <p:spPr>
            <a:xfrm>
              <a:off x="187527" y="4768405"/>
              <a:ext cx="228669" cy="176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933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</a:p>
          </p:txBody>
        </p:sp>
      </p:grpSp>
      <p:grpSp>
        <p:nvGrpSpPr>
          <p:cNvPr id="14" name="Group 37"/>
          <p:cNvGrpSpPr>
            <a:grpSpLocks/>
          </p:cNvGrpSpPr>
          <p:nvPr/>
        </p:nvGrpSpPr>
        <p:grpSpPr bwMode="auto">
          <a:xfrm>
            <a:off x="487363" y="6411913"/>
            <a:ext cx="304800" cy="266700"/>
            <a:chOff x="168513" y="4759283"/>
            <a:chExt cx="228669" cy="200055"/>
          </a:xfrm>
        </p:grpSpPr>
        <p:sp>
          <p:nvSpPr>
            <p:cNvPr id="15" name="Oval 38"/>
            <p:cNvSpPr/>
            <p:nvPr userDrawn="1"/>
          </p:nvSpPr>
          <p:spPr>
            <a:xfrm>
              <a:off x="206625" y="4779526"/>
              <a:ext cx="179838" cy="179812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bg-BG"/>
            </a:p>
          </p:txBody>
        </p:sp>
        <p:sp>
          <p:nvSpPr>
            <p:cNvPr id="16" name="Rectangle 39">
              <a:hlinkClick r:id="rId3"/>
            </p:cNvPr>
            <p:cNvSpPr/>
            <p:nvPr userDrawn="1"/>
          </p:nvSpPr>
          <p:spPr>
            <a:xfrm>
              <a:off x="168513" y="4759283"/>
              <a:ext cx="228669" cy="177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933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</a:p>
          </p:txBody>
        </p:sp>
      </p:grpSp>
      <p:grpSp>
        <p:nvGrpSpPr>
          <p:cNvPr id="17" name="Group 40"/>
          <p:cNvGrpSpPr>
            <a:grpSpLocks/>
          </p:cNvGrpSpPr>
          <p:nvPr/>
        </p:nvGrpSpPr>
        <p:grpSpPr bwMode="auto">
          <a:xfrm>
            <a:off x="779463" y="6423025"/>
            <a:ext cx="304800" cy="255588"/>
            <a:chOff x="172145" y="4767420"/>
            <a:chExt cx="228669" cy="191918"/>
          </a:xfrm>
        </p:grpSpPr>
        <p:sp>
          <p:nvSpPr>
            <p:cNvPr id="18" name="Oval 41"/>
            <p:cNvSpPr/>
            <p:nvPr userDrawn="1"/>
          </p:nvSpPr>
          <p:spPr>
            <a:xfrm>
              <a:off x="206683" y="4779340"/>
              <a:ext cx="179839" cy="179998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bg-BG"/>
            </a:p>
          </p:txBody>
        </p:sp>
        <p:sp>
          <p:nvSpPr>
            <p:cNvPr id="19" name="Rectangle 42">
              <a:hlinkClick r:id="rId4"/>
            </p:cNvPr>
            <p:cNvSpPr/>
            <p:nvPr userDrawn="1"/>
          </p:nvSpPr>
          <p:spPr>
            <a:xfrm>
              <a:off x="172145" y="4767420"/>
              <a:ext cx="228669" cy="176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933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</a:p>
          </p:txBody>
        </p:sp>
      </p:grpSp>
      <p:sp>
        <p:nvSpPr>
          <p:cNvPr id="20" name="Rectangle 33"/>
          <p:cNvSpPr/>
          <p:nvPr/>
        </p:nvSpPr>
        <p:spPr>
          <a:xfrm>
            <a:off x="1692275" y="1949450"/>
            <a:ext cx="2976563" cy="17589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21" name="Rectangle 36"/>
          <p:cNvSpPr/>
          <p:nvPr/>
        </p:nvSpPr>
        <p:spPr>
          <a:xfrm>
            <a:off x="1692275" y="3705225"/>
            <a:ext cx="2976563" cy="1758950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22" name="Rectangle 43"/>
          <p:cNvSpPr/>
          <p:nvPr/>
        </p:nvSpPr>
        <p:spPr>
          <a:xfrm>
            <a:off x="4668838" y="1949450"/>
            <a:ext cx="2974975" cy="1758950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23" name="Rectangle 44"/>
          <p:cNvSpPr/>
          <p:nvPr/>
        </p:nvSpPr>
        <p:spPr>
          <a:xfrm>
            <a:off x="4668838" y="3705225"/>
            <a:ext cx="2974975" cy="17589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24" name="Rectangle 45"/>
          <p:cNvSpPr/>
          <p:nvPr/>
        </p:nvSpPr>
        <p:spPr>
          <a:xfrm>
            <a:off x="7623175" y="1949450"/>
            <a:ext cx="2976563" cy="17589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25" name="Rectangle 46"/>
          <p:cNvSpPr/>
          <p:nvPr/>
        </p:nvSpPr>
        <p:spPr>
          <a:xfrm>
            <a:off x="7623175" y="3705225"/>
            <a:ext cx="2976563" cy="1758950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grpSp>
        <p:nvGrpSpPr>
          <p:cNvPr id="26" name="Group 65"/>
          <p:cNvGrpSpPr>
            <a:grpSpLocks/>
          </p:cNvGrpSpPr>
          <p:nvPr/>
        </p:nvGrpSpPr>
        <p:grpSpPr bwMode="auto">
          <a:xfrm>
            <a:off x="3827463" y="6364288"/>
            <a:ext cx="1009650" cy="381000"/>
            <a:chOff x="1867445" y="3664855"/>
            <a:chExt cx="757034" cy="284742"/>
          </a:xfrm>
        </p:grpSpPr>
        <p:sp>
          <p:nvSpPr>
            <p:cNvPr id="27" name="TextBox 66"/>
            <p:cNvSpPr txBox="1"/>
            <p:nvPr userDrawn="1"/>
          </p:nvSpPr>
          <p:spPr>
            <a:xfrm>
              <a:off x="1867445" y="3664855"/>
              <a:ext cx="757034" cy="2847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1867" spc="133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867" spc="133">
                  <a:solidFill>
                    <a:schemeClr val="tx2">
                      <a:lumMod val="60000"/>
                      <a:lumOff val="40000"/>
                    </a:schemeClr>
                  </a:solidFill>
                  <a:latin typeface="GeosansLight" pitchFamily="2" charset="0"/>
                </a:rPr>
                <a:t>CC</a:t>
              </a:r>
              <a:r>
                <a:rPr lang="en-US" sz="1867" spc="133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867" spc="133">
                <a:solidFill>
                  <a:srgbClr val="3D3743"/>
                </a:solidFill>
              </a:endParaRPr>
            </a:p>
          </p:txBody>
        </p:sp>
        <p:sp>
          <p:nvSpPr>
            <p:cNvPr id="28" name="TextBox 67"/>
            <p:cNvSpPr txBox="1"/>
            <p:nvPr userDrawn="1"/>
          </p:nvSpPr>
          <p:spPr>
            <a:xfrm>
              <a:off x="2123360" y="3711125"/>
              <a:ext cx="170214" cy="1767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bg-BG" sz="933">
                  <a:solidFill>
                    <a:srgbClr val="3D3743"/>
                  </a:solidFill>
                </a:rPr>
                <a:t>•</a:t>
              </a:r>
            </a:p>
          </p:txBody>
        </p:sp>
        <p:sp>
          <p:nvSpPr>
            <p:cNvPr id="29" name="TextBox 68"/>
            <p:cNvSpPr txBox="1"/>
            <p:nvPr userDrawn="1"/>
          </p:nvSpPr>
          <p:spPr>
            <a:xfrm>
              <a:off x="2238820" y="3711125"/>
              <a:ext cx="169023" cy="1767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bg-BG" sz="933">
                  <a:solidFill>
                    <a:srgbClr val="3D3743"/>
                  </a:solidFill>
                </a:rPr>
                <a:t>•</a:t>
              </a:r>
            </a:p>
          </p:txBody>
        </p:sp>
      </p:grpSp>
      <p:sp>
        <p:nvSpPr>
          <p:cNvPr id="30" name="TextBox 69"/>
          <p:cNvSpPr txBox="1">
            <a:spLocks noChangeArrowheads="1"/>
          </p:cNvSpPr>
          <p:nvPr/>
        </p:nvSpPr>
        <p:spPr bwMode="auto">
          <a:xfrm>
            <a:off x="3660775" y="6405563"/>
            <a:ext cx="2397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bg-BG" altLang="zh-CN" sz="1200" smtClean="0">
                <a:solidFill>
                  <a:srgbClr val="558ED5"/>
                </a:solidFill>
              </a:rPr>
              <a:t>•</a:t>
            </a:r>
          </a:p>
        </p:txBody>
      </p:sp>
      <p:sp>
        <p:nvSpPr>
          <p:cNvPr id="31" name="TextBox 70"/>
          <p:cNvSpPr txBox="1">
            <a:spLocks noChangeArrowheads="1"/>
          </p:cNvSpPr>
          <p:nvPr/>
        </p:nvSpPr>
        <p:spPr bwMode="auto">
          <a:xfrm>
            <a:off x="4878388" y="6405563"/>
            <a:ext cx="2397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bg-BG" altLang="zh-CN" sz="1200" smtClean="0">
                <a:solidFill>
                  <a:srgbClr val="558ED5"/>
                </a:solidFill>
              </a:rPr>
              <a:t>•</a:t>
            </a:r>
          </a:p>
        </p:txBody>
      </p:sp>
      <p:sp>
        <p:nvSpPr>
          <p:cNvPr id="32" name="TextBox 71"/>
          <p:cNvSpPr txBox="1"/>
          <p:nvPr/>
        </p:nvSpPr>
        <p:spPr>
          <a:xfrm>
            <a:off x="5448300" y="6384925"/>
            <a:ext cx="2524125" cy="319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1467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467">
              <a:solidFill>
                <a:srgbClr val="949494"/>
              </a:solidFill>
            </a:endParaRPr>
          </a:p>
        </p:txBody>
      </p:sp>
      <p:sp>
        <p:nvSpPr>
          <p:cNvPr id="33" name="TextBox 72"/>
          <p:cNvSpPr txBox="1">
            <a:spLocks noChangeArrowheads="1"/>
          </p:cNvSpPr>
          <p:nvPr/>
        </p:nvSpPr>
        <p:spPr bwMode="auto">
          <a:xfrm>
            <a:off x="8239125" y="6416675"/>
            <a:ext cx="238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bg-BG" altLang="zh-CN" sz="1200" smtClean="0">
                <a:solidFill>
                  <a:srgbClr val="558ED5"/>
                </a:solidFill>
              </a:rPr>
              <a:t>•</a:t>
            </a:r>
          </a:p>
        </p:txBody>
      </p:sp>
      <p:sp>
        <p:nvSpPr>
          <p:cNvPr id="34" name="Oval 73"/>
          <p:cNvSpPr/>
          <p:nvPr/>
        </p:nvSpPr>
        <p:spPr>
          <a:xfrm>
            <a:off x="11695113" y="6448425"/>
            <a:ext cx="239712" cy="23971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35" name="TextBox 74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11684000" y="6445250"/>
            <a:ext cx="287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defRPr/>
            </a:pPr>
            <a:r>
              <a:rPr lang="en-US" altLang="zh-CN" sz="800" smtClean="0">
                <a:solidFill>
                  <a:schemeClr val="bg1"/>
                </a:solidFill>
                <a:latin typeface="FontAwesome"/>
              </a:rPr>
              <a:t></a:t>
            </a:r>
            <a:endParaRPr lang="bg-BG" altLang="zh-CN" sz="800" smtClean="0">
              <a:solidFill>
                <a:schemeClr val="bg1"/>
              </a:solidFill>
            </a:endParaRPr>
          </a:p>
        </p:txBody>
      </p:sp>
      <p:sp>
        <p:nvSpPr>
          <p:cNvPr id="36" name="Oval 75"/>
          <p:cNvSpPr/>
          <p:nvPr/>
        </p:nvSpPr>
        <p:spPr>
          <a:xfrm>
            <a:off x="11412538" y="6448425"/>
            <a:ext cx="239712" cy="23971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37" name="TextBox 76">
            <a:hlinkClick r:id="" action="ppaction://hlinkshowjump?jump=previousslide"/>
          </p:cNvPr>
          <p:cNvSpPr txBox="1">
            <a:spLocks noChangeArrowheads="1"/>
          </p:cNvSpPr>
          <p:nvPr/>
        </p:nvSpPr>
        <p:spPr bwMode="auto">
          <a:xfrm>
            <a:off x="11388725" y="6445250"/>
            <a:ext cx="287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800" smtClean="0">
                <a:solidFill>
                  <a:schemeClr val="bg1"/>
                </a:solidFill>
                <a:latin typeface="FontAwesome"/>
              </a:rPr>
              <a:t>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1531" y="164637"/>
            <a:ext cx="8544949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 smtClean="0"/>
              <a:t>单击此处编辑母版标题样式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1531" y="932723"/>
            <a:ext cx="8544949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bg-BG" dirty="0"/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787952" y="2043223"/>
            <a:ext cx="2783873" cy="15704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bg-BG" noProof="0"/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787952" y="3799733"/>
            <a:ext cx="2783873" cy="15704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bg-BG" noProof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764282" y="2043223"/>
            <a:ext cx="2783873" cy="15704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bg-BG" noProof="0"/>
          </a:p>
        </p:txBody>
      </p:sp>
      <p:sp>
        <p:nvSpPr>
          <p:cNvPr id="5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764282" y="3799733"/>
            <a:ext cx="2783873" cy="15704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bg-BG" noProof="0"/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718936" y="2043223"/>
            <a:ext cx="2783873" cy="15704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bg-BG" noProof="0"/>
          </a:p>
        </p:txBody>
      </p:sp>
      <p:sp>
        <p:nvSpPr>
          <p:cNvPr id="53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7718936" y="3799733"/>
            <a:ext cx="2783873" cy="15704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单击图标添加图片</a:t>
            </a:r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4153121253"/>
      </p:ext>
    </p:extLst>
  </p:cSld>
  <p:clrMapOvr>
    <a:masterClrMapping/>
  </p:clrMapOvr>
  <p:transition spd="slow">
    <p:wip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914400" y="2840038"/>
            <a:ext cx="10366375" cy="230822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defRPr/>
            </a:pPr>
            <a:r>
              <a:rPr lang="en-US" sz="5867" smtClean="0">
                <a:latin typeface="FontAwesome" pitchFamily="2" charset="0"/>
              </a:rPr>
              <a:t/>
            </a:r>
            <a:br>
              <a:rPr lang="en-US" sz="5867" smtClean="0">
                <a:latin typeface="FontAwesome" pitchFamily="2" charset="0"/>
              </a:rPr>
            </a:br>
            <a:endParaRPr lang="en-US" sz="5867">
              <a:latin typeface="FontAwesome" pitchFamily="2" charset="0"/>
            </a:endParaRP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234950" y="6423025"/>
            <a:ext cx="304800" cy="255588"/>
            <a:chOff x="187527" y="4768405"/>
            <a:chExt cx="228669" cy="190933"/>
          </a:xfrm>
        </p:grpSpPr>
        <p:sp>
          <p:nvSpPr>
            <p:cNvPr id="4" name="Oval 34"/>
            <p:cNvSpPr/>
            <p:nvPr userDrawn="1"/>
          </p:nvSpPr>
          <p:spPr>
            <a:xfrm>
              <a:off x="206583" y="4779079"/>
              <a:ext cx="179839" cy="180259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bg-BG"/>
            </a:p>
          </p:txBody>
        </p:sp>
        <p:sp>
          <p:nvSpPr>
            <p:cNvPr id="5" name="Rectangle 17">
              <a:hlinkClick r:id="rId2"/>
            </p:cNvPr>
            <p:cNvSpPr/>
            <p:nvPr userDrawn="1"/>
          </p:nvSpPr>
          <p:spPr>
            <a:xfrm>
              <a:off x="187527" y="4768405"/>
              <a:ext cx="228669" cy="176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933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</a:p>
          </p:txBody>
        </p: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487363" y="6411913"/>
            <a:ext cx="304800" cy="266700"/>
            <a:chOff x="168513" y="4759283"/>
            <a:chExt cx="228669" cy="200055"/>
          </a:xfrm>
        </p:grpSpPr>
        <p:sp>
          <p:nvSpPr>
            <p:cNvPr id="7" name="Oval 38"/>
            <p:cNvSpPr/>
            <p:nvPr userDrawn="1"/>
          </p:nvSpPr>
          <p:spPr>
            <a:xfrm>
              <a:off x="206625" y="4779526"/>
              <a:ext cx="179838" cy="179812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bg-BG"/>
            </a:p>
          </p:txBody>
        </p:sp>
        <p:sp>
          <p:nvSpPr>
            <p:cNvPr id="8" name="Rectangle 39">
              <a:hlinkClick r:id="rId3"/>
            </p:cNvPr>
            <p:cNvSpPr/>
            <p:nvPr userDrawn="1"/>
          </p:nvSpPr>
          <p:spPr>
            <a:xfrm>
              <a:off x="168513" y="4759283"/>
              <a:ext cx="228669" cy="177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933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</a:p>
          </p:txBody>
        </p:sp>
      </p:grp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779463" y="6423025"/>
            <a:ext cx="304800" cy="255588"/>
            <a:chOff x="172145" y="4767420"/>
            <a:chExt cx="228669" cy="191918"/>
          </a:xfrm>
        </p:grpSpPr>
        <p:sp>
          <p:nvSpPr>
            <p:cNvPr id="10" name="Oval 41"/>
            <p:cNvSpPr/>
            <p:nvPr userDrawn="1"/>
          </p:nvSpPr>
          <p:spPr>
            <a:xfrm>
              <a:off x="206683" y="4779340"/>
              <a:ext cx="179839" cy="179998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bg-BG"/>
            </a:p>
          </p:txBody>
        </p:sp>
        <p:sp>
          <p:nvSpPr>
            <p:cNvPr id="11" name="Rectangle 42">
              <a:hlinkClick r:id="rId4"/>
            </p:cNvPr>
            <p:cNvSpPr/>
            <p:nvPr userDrawn="1"/>
          </p:nvSpPr>
          <p:spPr>
            <a:xfrm>
              <a:off x="172145" y="4767420"/>
              <a:ext cx="228669" cy="176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933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</a:p>
          </p:txBody>
        </p:sp>
      </p:grpSp>
      <p:grpSp>
        <p:nvGrpSpPr>
          <p:cNvPr id="12" name="Group 52"/>
          <p:cNvGrpSpPr>
            <a:grpSpLocks/>
          </p:cNvGrpSpPr>
          <p:nvPr/>
        </p:nvGrpSpPr>
        <p:grpSpPr bwMode="auto">
          <a:xfrm>
            <a:off x="3827463" y="6364288"/>
            <a:ext cx="1009650" cy="381000"/>
            <a:chOff x="1867445" y="3664855"/>
            <a:chExt cx="757034" cy="284742"/>
          </a:xfrm>
        </p:grpSpPr>
        <p:sp>
          <p:nvSpPr>
            <p:cNvPr id="13" name="TextBox 53"/>
            <p:cNvSpPr txBox="1"/>
            <p:nvPr userDrawn="1"/>
          </p:nvSpPr>
          <p:spPr>
            <a:xfrm>
              <a:off x="1867445" y="3664855"/>
              <a:ext cx="757034" cy="2847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1867" spc="133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867" spc="133">
                  <a:solidFill>
                    <a:schemeClr val="tx2">
                      <a:lumMod val="60000"/>
                      <a:lumOff val="40000"/>
                    </a:schemeClr>
                  </a:solidFill>
                  <a:latin typeface="GeosansLight" pitchFamily="2" charset="0"/>
                </a:rPr>
                <a:t>CC</a:t>
              </a:r>
              <a:r>
                <a:rPr lang="en-US" sz="1867" spc="133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867" spc="133">
                <a:solidFill>
                  <a:srgbClr val="3D3743"/>
                </a:solidFill>
              </a:endParaRPr>
            </a:p>
          </p:txBody>
        </p:sp>
        <p:sp>
          <p:nvSpPr>
            <p:cNvPr id="14" name="TextBox 54"/>
            <p:cNvSpPr txBox="1"/>
            <p:nvPr userDrawn="1"/>
          </p:nvSpPr>
          <p:spPr>
            <a:xfrm>
              <a:off x="2123360" y="3711125"/>
              <a:ext cx="170214" cy="1767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bg-BG" sz="933">
                  <a:solidFill>
                    <a:srgbClr val="3D3743"/>
                  </a:solidFill>
                </a:rPr>
                <a:t>•</a:t>
              </a:r>
            </a:p>
          </p:txBody>
        </p:sp>
        <p:sp>
          <p:nvSpPr>
            <p:cNvPr id="15" name="TextBox 55"/>
            <p:cNvSpPr txBox="1"/>
            <p:nvPr userDrawn="1"/>
          </p:nvSpPr>
          <p:spPr>
            <a:xfrm>
              <a:off x="2238820" y="3711125"/>
              <a:ext cx="169023" cy="1767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bg-BG" sz="933">
                  <a:solidFill>
                    <a:srgbClr val="3D3743"/>
                  </a:solidFill>
                </a:rPr>
                <a:t>•</a:t>
              </a:r>
            </a:p>
          </p:txBody>
        </p:sp>
      </p:grp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3660775" y="6405563"/>
            <a:ext cx="2397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bg-BG" altLang="zh-CN" sz="1200" smtClean="0">
                <a:solidFill>
                  <a:srgbClr val="558ED5"/>
                </a:solidFill>
              </a:rPr>
              <a:t>•</a:t>
            </a:r>
          </a:p>
        </p:txBody>
      </p:sp>
      <p:sp>
        <p:nvSpPr>
          <p:cNvPr id="17" name="TextBox 57"/>
          <p:cNvSpPr txBox="1">
            <a:spLocks noChangeArrowheads="1"/>
          </p:cNvSpPr>
          <p:nvPr/>
        </p:nvSpPr>
        <p:spPr bwMode="auto">
          <a:xfrm>
            <a:off x="4878388" y="6405563"/>
            <a:ext cx="2397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bg-BG" altLang="zh-CN" sz="1200" smtClean="0">
                <a:solidFill>
                  <a:srgbClr val="558ED5"/>
                </a:solidFill>
              </a:rPr>
              <a:t>•</a:t>
            </a:r>
          </a:p>
        </p:txBody>
      </p:sp>
      <p:sp>
        <p:nvSpPr>
          <p:cNvPr id="18" name="TextBox 58"/>
          <p:cNvSpPr txBox="1"/>
          <p:nvPr/>
        </p:nvSpPr>
        <p:spPr>
          <a:xfrm>
            <a:off x="5448300" y="6384925"/>
            <a:ext cx="2524125" cy="319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1467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467">
              <a:solidFill>
                <a:srgbClr val="949494"/>
              </a:solidFill>
            </a:endParaRPr>
          </a:p>
        </p:txBody>
      </p:sp>
      <p:sp>
        <p:nvSpPr>
          <p:cNvPr id="19" name="TextBox 59"/>
          <p:cNvSpPr txBox="1">
            <a:spLocks noChangeArrowheads="1"/>
          </p:cNvSpPr>
          <p:nvPr/>
        </p:nvSpPr>
        <p:spPr bwMode="auto">
          <a:xfrm>
            <a:off x="8239125" y="6416675"/>
            <a:ext cx="238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bg-BG" altLang="zh-CN" sz="1200" smtClean="0">
                <a:solidFill>
                  <a:srgbClr val="558ED5"/>
                </a:solidFill>
              </a:rPr>
              <a:t>•</a:t>
            </a:r>
          </a:p>
        </p:txBody>
      </p:sp>
      <p:sp>
        <p:nvSpPr>
          <p:cNvPr id="20" name="Oval 60"/>
          <p:cNvSpPr/>
          <p:nvPr/>
        </p:nvSpPr>
        <p:spPr>
          <a:xfrm>
            <a:off x="11695113" y="6448425"/>
            <a:ext cx="239712" cy="23971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21" name="TextBox 61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11684000" y="6445250"/>
            <a:ext cx="287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defRPr/>
            </a:pPr>
            <a:r>
              <a:rPr lang="en-US" altLang="zh-CN" sz="800" smtClean="0">
                <a:solidFill>
                  <a:schemeClr val="bg1"/>
                </a:solidFill>
                <a:latin typeface="FontAwesome"/>
              </a:rPr>
              <a:t></a:t>
            </a:r>
            <a:endParaRPr lang="bg-BG" altLang="zh-CN" sz="800" smtClean="0">
              <a:solidFill>
                <a:schemeClr val="bg1"/>
              </a:solidFill>
            </a:endParaRPr>
          </a:p>
        </p:txBody>
      </p:sp>
      <p:sp>
        <p:nvSpPr>
          <p:cNvPr id="22" name="Oval 62"/>
          <p:cNvSpPr/>
          <p:nvPr/>
        </p:nvSpPr>
        <p:spPr>
          <a:xfrm>
            <a:off x="11412538" y="6448425"/>
            <a:ext cx="239712" cy="23971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bg-BG"/>
          </a:p>
        </p:txBody>
      </p:sp>
      <p:sp>
        <p:nvSpPr>
          <p:cNvPr id="23" name="TextBox 63">
            <a:hlinkClick r:id="" action="ppaction://hlinkshowjump?jump=previousslide"/>
          </p:cNvPr>
          <p:cNvSpPr txBox="1">
            <a:spLocks noChangeArrowheads="1"/>
          </p:cNvSpPr>
          <p:nvPr/>
        </p:nvSpPr>
        <p:spPr bwMode="auto">
          <a:xfrm>
            <a:off x="11388725" y="6445250"/>
            <a:ext cx="2873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800" smtClean="0">
                <a:solidFill>
                  <a:schemeClr val="bg1"/>
                </a:solidFill>
                <a:latin typeface="FontAwesome"/>
              </a:rPr>
              <a:t></a:t>
            </a:r>
          </a:p>
        </p:txBody>
      </p:sp>
    </p:spTree>
    <p:extLst>
      <p:ext uri="{BB962C8B-B14F-4D97-AF65-F5344CB8AC3E}">
        <p14:creationId xmlns:p14="http://schemas.microsoft.com/office/powerpoint/2010/main" val="1402309323"/>
      </p:ext>
    </p:extLst>
  </p:cSld>
  <p:clrMapOvr>
    <a:masterClrMapping/>
  </p:clrMapOvr>
  <p:transition spd="slow">
    <p:wip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914400" y="2840038"/>
            <a:ext cx="10366375" cy="230822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defRPr/>
            </a:pPr>
            <a:r>
              <a:rPr lang="en-US" sz="5867" smtClean="0">
                <a:latin typeface="FontAwesome" pitchFamily="2" charset="0"/>
              </a:rPr>
              <a:t/>
            </a:r>
            <a:br>
              <a:rPr lang="en-US" sz="5867" smtClean="0">
                <a:latin typeface="FontAwesome" pitchFamily="2" charset="0"/>
              </a:rPr>
            </a:br>
            <a:endParaRPr lang="en-US" sz="5867"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40466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0833132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5450717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9305044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7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462" r:id="rId1"/>
    <p:sldLayoutId id="2147486463" r:id="rId2"/>
    <p:sldLayoutId id="2147486464" r:id="rId3"/>
    <p:sldLayoutId id="2147486465" r:id="rId4"/>
    <p:sldLayoutId id="2147486466" r:id="rId5"/>
    <p:sldLayoutId id="2147486467" r:id="rId6"/>
    <p:sldLayoutId id="2147486468" r:id="rId7"/>
    <p:sldLayoutId id="2147486469" r:id="rId8"/>
    <p:sldLayoutId id="2147486470" r:id="rId9"/>
    <p:sldLayoutId id="2147486471" r:id="rId10"/>
    <p:sldLayoutId id="2147486472" r:id="rId11"/>
    <p:sldLayoutId id="2147486499" r:id="rId12"/>
    <p:sldLayoutId id="2147486500" r:id="rId13"/>
    <p:sldLayoutId id="2147486473" r:id="rId14"/>
    <p:sldLayoutId id="2147486474" r:id="rId15"/>
  </p:sldLayoutIdLst>
  <p:transition spd="slow">
    <p:wipe/>
  </p:transition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华文楷体" panose="02010600040101010101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华文楷体" panose="02010600040101010101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华文楷体" panose="02010600040101010101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华文楷体" panose="02010600040101010101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501" r:id="rId1"/>
    <p:sldLayoutId id="2147486502" r:id="rId2"/>
    <p:sldLayoutId id="2147486503" r:id="rId3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20F716F-E683-4B49-AA8B-7C4A479F19C1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207185E-64EC-4877-B2C1-AE9AD397CD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75" r:id="rId1"/>
    <p:sldLayoutId id="2147486476" r:id="rId2"/>
    <p:sldLayoutId id="2147486477" r:id="rId3"/>
    <p:sldLayoutId id="2147486478" r:id="rId4"/>
    <p:sldLayoutId id="2147486479" r:id="rId5"/>
    <p:sldLayoutId id="2147486480" r:id="rId6"/>
    <p:sldLayoutId id="2147486481" r:id="rId7"/>
    <p:sldLayoutId id="2147486482" r:id="rId8"/>
    <p:sldLayoutId id="2147486483" r:id="rId9"/>
    <p:sldLayoutId id="2147486484" r:id="rId10"/>
    <p:sldLayoutId id="2147486485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504" r:id="rId1"/>
    <p:sldLayoutId id="2147486505" r:id="rId2"/>
    <p:sldLayoutId id="2147486506" r:id="rId3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E395130-B59C-499B-A072-AEC39F3B905E}" type="datetimeFigureOut">
              <a:rPr lang="zh-CN" altLang="en-US"/>
              <a:pPr>
                <a:defRPr/>
              </a:pPr>
              <a:t>2017-5-25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EC676D7-0AB0-4BB9-9CD6-31A48DD56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86" r:id="rId1"/>
    <p:sldLayoutId id="2147486487" r:id="rId2"/>
    <p:sldLayoutId id="2147486488" r:id="rId3"/>
    <p:sldLayoutId id="2147486489" r:id="rId4"/>
    <p:sldLayoutId id="2147486490" r:id="rId5"/>
    <p:sldLayoutId id="2147486491" r:id="rId6"/>
    <p:sldLayoutId id="2147486492" r:id="rId7"/>
    <p:sldLayoutId id="2147486493" r:id="rId8"/>
    <p:sldLayoutId id="2147486494" r:id="rId9"/>
    <p:sldLayoutId id="2147486495" r:id="rId10"/>
    <p:sldLayoutId id="2147486496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507" r:id="rId1"/>
    <p:sldLayoutId id="2147486508" r:id="rId2"/>
    <p:sldLayoutId id="2147486509" r:id="rId3"/>
    <p:sldLayoutId id="2147486510" r:id="rId4"/>
    <p:sldLayoutId id="2147486511" r:id="rId5"/>
    <p:sldLayoutId id="2147486512" r:id="rId6"/>
    <p:sldLayoutId id="2147486513" r:id="rId7"/>
    <p:sldLayoutId id="2147486514" r:id="rId8"/>
    <p:sldLayoutId id="2147486515" r:id="rId9"/>
    <p:sldLayoutId id="2147486516" r:id="rId10"/>
    <p:sldLayoutId id="2147486517" r:id="rId11"/>
    <p:sldLayoutId id="2147486497" r:id="rId12"/>
    <p:sldLayoutId id="2147486498" r:id="rId13"/>
    <p:sldLayoutId id="2147486518" r:id="rId14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519" r:id="rId1"/>
    <p:sldLayoutId id="2147486520" r:id="rId2"/>
    <p:sldLayoutId id="2147486521" r:id="rId3"/>
    <p:sldLayoutId id="2147486522" r:id="rId4"/>
    <p:sldLayoutId id="2147486523" r:id="rId5"/>
    <p:sldLayoutId id="2147486524" r:id="rId6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609585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5613" indent="-4556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55.xml"/><Relationship Id="rId1" Type="http://schemas.openxmlformats.org/officeDocument/2006/relationships/tags" Target="../tags/tag1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直接连接符 17"/>
          <p:cNvSpPr>
            <a:spLocks noChangeShapeType="1"/>
          </p:cNvSpPr>
          <p:nvPr/>
        </p:nvSpPr>
        <p:spPr bwMode="auto">
          <a:xfrm>
            <a:off x="4776788" y="4632325"/>
            <a:ext cx="2622550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7" name="矩形 2"/>
          <p:cNvSpPr>
            <a:spLocks noChangeArrowheads="1"/>
          </p:cNvSpPr>
          <p:nvPr/>
        </p:nvSpPr>
        <p:spPr bwMode="auto">
          <a:xfrm>
            <a:off x="0" y="104775"/>
            <a:ext cx="1804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口令：RAPID708</a:t>
            </a:r>
            <a:endParaRPr lang="zh-CN" altLang="en-US"/>
          </a:p>
        </p:txBody>
      </p:sp>
      <p:sp>
        <p:nvSpPr>
          <p:cNvPr id="31748" name="任意多边形 14"/>
          <p:cNvSpPr>
            <a:spLocks noChangeArrowheads="1"/>
          </p:cNvSpPr>
          <p:nvPr/>
        </p:nvSpPr>
        <p:spPr bwMode="auto">
          <a:xfrm>
            <a:off x="0" y="0"/>
            <a:ext cx="12192000" cy="3101975"/>
          </a:xfrm>
          <a:custGeom>
            <a:avLst/>
            <a:gdLst>
              <a:gd name="T0" fmla="*/ 0 w 12192000"/>
              <a:gd name="T1" fmla="*/ 0 h 3101556"/>
              <a:gd name="T2" fmla="*/ 12192000 w 12192000"/>
              <a:gd name="T3" fmla="*/ 0 h 3101556"/>
              <a:gd name="T4" fmla="*/ 12192000 w 12192000"/>
              <a:gd name="T5" fmla="*/ 3125529 h 3101556"/>
              <a:gd name="T6" fmla="*/ 4152453 w 12192000"/>
              <a:gd name="T7" fmla="*/ 3125529 h 3101556"/>
              <a:gd name="T8" fmla="*/ 4130878 w 12192000"/>
              <a:gd name="T9" fmla="*/ 2909853 h 3101556"/>
              <a:gd name="T10" fmla="*/ 2875546 w 12192000"/>
              <a:gd name="T11" fmla="*/ 1878819 h 3101556"/>
              <a:gd name="T12" fmla="*/ 1620215 w 12192000"/>
              <a:gd name="T13" fmla="*/ 2909853 h 3101556"/>
              <a:gd name="T14" fmla="*/ 1598640 w 12192000"/>
              <a:gd name="T15" fmla="*/ 3125529 h 3101556"/>
              <a:gd name="T16" fmla="*/ 0 w 12192000"/>
              <a:gd name="T17" fmla="*/ 3125529 h 31015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192000"/>
              <a:gd name="T28" fmla="*/ 0 h 3101556"/>
              <a:gd name="T29" fmla="*/ 12192000 w 12192000"/>
              <a:gd name="T30" fmla="*/ 3101556 h 31015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192000" h="3101556">
                <a:moveTo>
                  <a:pt x="0" y="0"/>
                </a:moveTo>
                <a:lnTo>
                  <a:pt x="12192000" y="0"/>
                </a:lnTo>
                <a:lnTo>
                  <a:pt x="12192000" y="3101556"/>
                </a:lnTo>
                <a:lnTo>
                  <a:pt x="4152453" y="3101556"/>
                </a:lnTo>
                <a:lnTo>
                  <a:pt x="4130878" y="2887533"/>
                </a:lnTo>
                <a:cubicBezTo>
                  <a:pt x="4011395" y="2303637"/>
                  <a:pt x="3494765" y="1864408"/>
                  <a:pt x="2875546" y="1864408"/>
                </a:cubicBezTo>
                <a:cubicBezTo>
                  <a:pt x="2256328" y="1864408"/>
                  <a:pt x="1739697" y="2303637"/>
                  <a:pt x="1620215" y="2887533"/>
                </a:cubicBezTo>
                <a:lnTo>
                  <a:pt x="1598640" y="3101556"/>
                </a:lnTo>
                <a:lnTo>
                  <a:pt x="0" y="3101556"/>
                </a:lnTo>
                <a:lnTo>
                  <a:pt x="0" y="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1749" name="Group 2"/>
          <p:cNvGrpSpPr>
            <a:grpSpLocks/>
          </p:cNvGrpSpPr>
          <p:nvPr/>
        </p:nvGrpSpPr>
        <p:grpSpPr bwMode="auto">
          <a:xfrm rot="-2087454">
            <a:off x="1785938" y="1998663"/>
            <a:ext cx="2076450" cy="2032000"/>
            <a:chOff x="0" y="0"/>
            <a:chExt cx="1986116" cy="1986219"/>
          </a:xfrm>
        </p:grpSpPr>
        <p:sp>
          <p:nvSpPr>
            <p:cNvPr id="31754" name="椭圆 6"/>
            <p:cNvSpPr>
              <a:spLocks noChangeArrowheads="1"/>
            </p:cNvSpPr>
            <p:nvPr/>
          </p:nvSpPr>
          <p:spPr bwMode="auto">
            <a:xfrm>
              <a:off x="0" y="0"/>
              <a:ext cx="1986116" cy="1986116"/>
            </a:xfrm>
            <a:prstGeom prst="ellipse">
              <a:avLst/>
            </a:prstGeom>
            <a:solidFill>
              <a:srgbClr val="DB7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31755" name="直接连接符 8"/>
            <p:cNvCxnSpPr>
              <a:cxnSpLocks noChangeShapeType="1"/>
              <a:stCxn id="31754" idx="0"/>
            </p:cNvCxnSpPr>
            <p:nvPr/>
          </p:nvCxnSpPr>
          <p:spPr bwMode="auto">
            <a:xfrm>
              <a:off x="993058" y="0"/>
              <a:ext cx="0" cy="496624"/>
            </a:xfrm>
            <a:prstGeom prst="line">
              <a:avLst/>
            </a:prstGeom>
            <a:noFill/>
            <a:ln w="44450">
              <a:solidFill>
                <a:srgbClr val="40404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756" name="任意多边形 19"/>
            <p:cNvSpPr>
              <a:spLocks/>
            </p:cNvSpPr>
            <p:nvPr/>
          </p:nvSpPr>
          <p:spPr bwMode="auto">
            <a:xfrm>
              <a:off x="161356" y="1284576"/>
              <a:ext cx="1646438" cy="701643"/>
            </a:xfrm>
            <a:custGeom>
              <a:avLst/>
              <a:gdLst>
                <a:gd name="T0" fmla="*/ 273817 w 1646438"/>
                <a:gd name="T1" fmla="*/ 0 h 701643"/>
                <a:gd name="T2" fmla="*/ 0 w 1646438"/>
                <a:gd name="T3" fmla="*/ 250524 h 701643"/>
                <a:gd name="T4" fmla="*/ 105736 w 1646438"/>
                <a:gd name="T5" fmla="*/ 390516 h 701643"/>
                <a:gd name="T6" fmla="*/ 299394 w 1646438"/>
                <a:gd name="T7" fmla="*/ 550605 h 701643"/>
                <a:gd name="T8" fmla="*/ 499448 w 1646438"/>
                <a:gd name="T9" fmla="*/ 639898 h 701643"/>
                <a:gd name="T10" fmla="*/ 784456 w 1646438"/>
                <a:gd name="T11" fmla="*/ 699274 h 701643"/>
                <a:gd name="T12" fmla="*/ 1063526 w 1646438"/>
                <a:gd name="T13" fmla="*/ 679863 h 701643"/>
                <a:gd name="T14" fmla="*/ 1353949 w 1646438"/>
                <a:gd name="T15" fmla="*/ 563622 h 701643"/>
                <a:gd name="T16" fmla="*/ 1539615 w 1646438"/>
                <a:gd name="T17" fmla="*/ 411754 h 701643"/>
                <a:gd name="T18" fmla="*/ 1646438 w 1646438"/>
                <a:gd name="T19" fmla="*/ 281180 h 701643"/>
                <a:gd name="T20" fmla="*/ 1393751 w 1646438"/>
                <a:gd name="T21" fmla="*/ 3654 h 701643"/>
                <a:gd name="T22" fmla="*/ 273817 w 1646438"/>
                <a:gd name="T23" fmla="*/ 0 h 7016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46438" h="701643">
                  <a:moveTo>
                    <a:pt x="273817" y="0"/>
                  </a:moveTo>
                  <a:lnTo>
                    <a:pt x="0" y="250524"/>
                  </a:lnTo>
                  <a:lnTo>
                    <a:pt x="105736" y="390516"/>
                  </a:lnTo>
                  <a:cubicBezTo>
                    <a:pt x="243140" y="516730"/>
                    <a:pt x="234841" y="497242"/>
                    <a:pt x="299394" y="550605"/>
                  </a:cubicBezTo>
                  <a:cubicBezTo>
                    <a:pt x="362729" y="586231"/>
                    <a:pt x="368287" y="586687"/>
                    <a:pt x="499448" y="639898"/>
                  </a:cubicBezTo>
                  <a:cubicBezTo>
                    <a:pt x="679862" y="702396"/>
                    <a:pt x="689453" y="686856"/>
                    <a:pt x="784456" y="699274"/>
                  </a:cubicBezTo>
                  <a:cubicBezTo>
                    <a:pt x="879937" y="702636"/>
                    <a:pt x="910213" y="706430"/>
                    <a:pt x="1063526" y="679863"/>
                  </a:cubicBezTo>
                  <a:cubicBezTo>
                    <a:pt x="1264949" y="627719"/>
                    <a:pt x="1258033" y="615712"/>
                    <a:pt x="1353949" y="563622"/>
                  </a:cubicBezTo>
                  <a:cubicBezTo>
                    <a:pt x="1433045" y="500709"/>
                    <a:pt x="1477726" y="462377"/>
                    <a:pt x="1539615" y="411754"/>
                  </a:cubicBezTo>
                  <a:cubicBezTo>
                    <a:pt x="1607898" y="340578"/>
                    <a:pt x="1610812" y="324723"/>
                    <a:pt x="1646438" y="281180"/>
                  </a:cubicBezTo>
                  <a:lnTo>
                    <a:pt x="1393751" y="3654"/>
                  </a:lnTo>
                  <a:lnTo>
                    <a:pt x="273817" y="0"/>
                  </a:lnTo>
                  <a:close/>
                </a:path>
              </a:pathLst>
            </a:custGeom>
            <a:gradFill rotWithShape="0">
              <a:gsLst>
                <a:gs pos="0">
                  <a:srgbClr val="F3D255"/>
                </a:gs>
                <a:gs pos="37000">
                  <a:srgbClr val="F4DD7F"/>
                </a:gs>
                <a:gs pos="70000">
                  <a:srgbClr val="F7E5A3"/>
                </a:gs>
                <a:gs pos="100000">
                  <a:srgbClr val="F7FA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57" name="饼形 15"/>
            <p:cNvSpPr>
              <a:spLocks/>
            </p:cNvSpPr>
            <p:nvPr/>
          </p:nvSpPr>
          <p:spPr bwMode="auto">
            <a:xfrm rot="-5400000">
              <a:off x="769555" y="1043143"/>
              <a:ext cx="452284" cy="452284"/>
            </a:xfrm>
            <a:custGeom>
              <a:avLst/>
              <a:gdLst>
                <a:gd name="T0" fmla="*/ 226142 w 452284"/>
                <a:gd name="T1" fmla="*/ 452284 h 452284"/>
                <a:gd name="T2" fmla="*/ 30297 w 452284"/>
                <a:gd name="T3" fmla="*/ 339213 h 452284"/>
                <a:gd name="T4" fmla="*/ 30297 w 452284"/>
                <a:gd name="T5" fmla="*/ 113071 h 452284"/>
                <a:gd name="T6" fmla="*/ 226142 w 452284"/>
                <a:gd name="T7" fmla="*/ 0 h 452284"/>
                <a:gd name="T8" fmla="*/ 226142 w 452284"/>
                <a:gd name="T9" fmla="*/ 226142 h 452284"/>
                <a:gd name="T10" fmla="*/ 226142 w 452284"/>
                <a:gd name="T11" fmla="*/ 452284 h 452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284" h="452284">
                  <a:moveTo>
                    <a:pt x="226142" y="452284"/>
                  </a:moveTo>
                  <a:cubicBezTo>
                    <a:pt x="145349" y="452284"/>
                    <a:pt x="70694" y="409182"/>
                    <a:pt x="30297" y="339213"/>
                  </a:cubicBezTo>
                  <a:cubicBezTo>
                    <a:pt x="-10099" y="269244"/>
                    <a:pt x="-10099" y="183040"/>
                    <a:pt x="30297" y="113071"/>
                  </a:cubicBezTo>
                  <a:cubicBezTo>
                    <a:pt x="70693" y="43102"/>
                    <a:pt x="145349" y="0"/>
                    <a:pt x="226142" y="0"/>
                  </a:cubicBezTo>
                  <a:lnTo>
                    <a:pt x="226142" y="226142"/>
                  </a:lnTo>
                  <a:lnTo>
                    <a:pt x="226142" y="452284"/>
                  </a:lnTo>
                  <a:close/>
                </a:path>
              </a:pathLst>
            </a:custGeom>
            <a:solidFill>
              <a:srgbClr val="FFF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58" name="矩形 9"/>
            <p:cNvSpPr>
              <a:spLocks noChangeArrowheads="1"/>
            </p:cNvSpPr>
            <p:nvPr/>
          </p:nvSpPr>
          <p:spPr bwMode="auto">
            <a:xfrm>
              <a:off x="786580" y="496624"/>
              <a:ext cx="206478" cy="299788"/>
            </a:xfrm>
            <a:prstGeom prst="rect">
              <a:avLst/>
            </a:prstGeom>
            <a:solidFill>
              <a:srgbClr val="1D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1759" name="矩形 10"/>
            <p:cNvSpPr>
              <a:spLocks noChangeArrowheads="1"/>
            </p:cNvSpPr>
            <p:nvPr/>
          </p:nvSpPr>
          <p:spPr bwMode="auto">
            <a:xfrm>
              <a:off x="993058" y="496624"/>
              <a:ext cx="206478" cy="299788"/>
            </a:xfrm>
            <a:prstGeom prst="rect">
              <a:avLst/>
            </a:pr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1760" name="饼形 12"/>
            <p:cNvSpPr>
              <a:spLocks/>
            </p:cNvSpPr>
            <p:nvPr/>
          </p:nvSpPr>
          <p:spPr bwMode="auto">
            <a:xfrm>
              <a:off x="439426" y="727681"/>
              <a:ext cx="1130710" cy="1130710"/>
            </a:xfrm>
            <a:custGeom>
              <a:avLst/>
              <a:gdLst>
                <a:gd name="T0" fmla="*/ 15 w 1130710"/>
                <a:gd name="T1" fmla="*/ 561173 h 1130710"/>
                <a:gd name="T2" fmla="*/ 565355 w 1130710"/>
                <a:gd name="T3" fmla="*/ 0 h 1130710"/>
                <a:gd name="T4" fmla="*/ 565355 w 1130710"/>
                <a:gd name="T5" fmla="*/ 565355 h 1130710"/>
                <a:gd name="T6" fmla="*/ 15 w 1130710"/>
                <a:gd name="T7" fmla="*/ 561173 h 11307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30710" h="1130710">
                  <a:moveTo>
                    <a:pt x="15" y="561173"/>
                  </a:moveTo>
                  <a:cubicBezTo>
                    <a:pt x="2313" y="250577"/>
                    <a:pt x="254750" y="0"/>
                    <a:pt x="565355" y="0"/>
                  </a:cubicBezTo>
                  <a:lnTo>
                    <a:pt x="565355" y="565355"/>
                  </a:lnTo>
                  <a:lnTo>
                    <a:pt x="15" y="561173"/>
                  </a:lnTo>
                  <a:close/>
                </a:path>
              </a:pathLst>
            </a:custGeom>
            <a:solidFill>
              <a:srgbClr val="1D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61" name="饼形 13"/>
            <p:cNvSpPr>
              <a:spLocks/>
            </p:cNvSpPr>
            <p:nvPr/>
          </p:nvSpPr>
          <p:spPr bwMode="auto">
            <a:xfrm flipH="1">
              <a:off x="427703" y="727680"/>
              <a:ext cx="1130710" cy="1130710"/>
            </a:xfrm>
            <a:custGeom>
              <a:avLst/>
              <a:gdLst>
                <a:gd name="T0" fmla="*/ 15 w 1130710"/>
                <a:gd name="T1" fmla="*/ 561173 h 1130710"/>
                <a:gd name="T2" fmla="*/ 565355 w 1130710"/>
                <a:gd name="T3" fmla="*/ 0 h 1130710"/>
                <a:gd name="T4" fmla="*/ 565355 w 1130710"/>
                <a:gd name="T5" fmla="*/ 565355 h 1130710"/>
                <a:gd name="T6" fmla="*/ 15 w 1130710"/>
                <a:gd name="T7" fmla="*/ 561173 h 11307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30710" h="1130710">
                  <a:moveTo>
                    <a:pt x="15" y="561173"/>
                  </a:moveTo>
                  <a:cubicBezTo>
                    <a:pt x="2313" y="250577"/>
                    <a:pt x="254750" y="0"/>
                    <a:pt x="565355" y="0"/>
                  </a:cubicBezTo>
                  <a:lnTo>
                    <a:pt x="565355" y="565355"/>
                  </a:lnTo>
                  <a:lnTo>
                    <a:pt x="15" y="561173"/>
                  </a:ln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7345367" y="3179764"/>
            <a:ext cx="4446879" cy="1158482"/>
            <a:chOff x="8144945" y="3266361"/>
            <a:chExt cx="4446157" cy="1155211"/>
          </a:xfrm>
        </p:grpSpPr>
        <p:sp>
          <p:nvSpPr>
            <p:cNvPr id="31752" name="文本框 1"/>
            <p:cNvSpPr txBox="1">
              <a:spLocks noChangeArrowheads="1"/>
            </p:cNvSpPr>
            <p:nvPr/>
          </p:nvSpPr>
          <p:spPr bwMode="auto">
            <a:xfrm>
              <a:off x="8144945" y="3266361"/>
              <a:ext cx="3592111" cy="61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600" i="1" dirty="0">
                  <a:latin typeface="微软雅黑" pitchFamily="34" charset="-122"/>
                  <a:ea typeface="微软雅黑" pitchFamily="34" charset="-122"/>
                </a:rPr>
                <a:t>      </a:t>
              </a:r>
              <a:r>
                <a:rPr lang="zh-CN" altLang="en-US" sz="2600" i="1" dirty="0" smtClean="0">
                  <a:latin typeface="微软雅黑" pitchFamily="34" charset="-122"/>
                  <a:ea typeface="微软雅黑" pitchFamily="34" charset="-122"/>
                </a:rPr>
                <a:t>刘  涛</a:t>
              </a:r>
              <a:endParaRPr lang="en-US" altLang="zh-CN" sz="2600" i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753" name="矩形 4"/>
            <p:cNvSpPr>
              <a:spLocks noChangeArrowheads="1"/>
            </p:cNvSpPr>
            <p:nvPr/>
          </p:nvSpPr>
          <p:spPr bwMode="auto">
            <a:xfrm>
              <a:off x="8739390" y="3731030"/>
              <a:ext cx="3851712" cy="690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600" i="1" dirty="0" smtClean="0">
                  <a:latin typeface="微软雅黑" pitchFamily="34" charset="-122"/>
                  <a:ea typeface="微软雅黑" pitchFamily="34" charset="-122"/>
                </a:rPr>
                <a:t>暨南大学新闻与传播学院</a:t>
              </a:r>
              <a:endParaRPr lang="zh-CN" altLang="en-US" sz="2600" i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文本框 22"/>
          <p:cNvSpPr>
            <a:spLocks noChangeArrowheads="1"/>
          </p:cNvSpPr>
          <p:nvPr/>
        </p:nvSpPr>
        <p:spPr bwMode="auto">
          <a:xfrm>
            <a:off x="4114007" y="1299604"/>
            <a:ext cx="6869112" cy="165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创新型人才培养的“五维互动”教学理念与主题实践模式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教学内容要强调科学性、前沿性与趣味性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1855788" y="2371725"/>
            <a:ext cx="904398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从数据结构中探寻一种通往未来认知的数据规律与趋势</a:t>
            </a:r>
            <a:endParaRPr lang="en-US" altLang="zh-CN" sz="2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55788" y="2371725"/>
            <a:ext cx="8645525" cy="6921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pic>
        <p:nvPicPr>
          <p:cNvPr id="16" name="图片 14" descr="Macintosh HD:Users:chingfong:Desktop:屏幕快照 2016-08-08 上午12.08.0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3087688"/>
            <a:ext cx="3243263" cy="359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5838825" y="5961063"/>
            <a:ext cx="2747963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0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推特情绪预测股市走向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272213" y="3621088"/>
            <a:ext cx="4935537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375"/>
              </a:lnSpc>
            </a:pPr>
            <a:r>
              <a:rPr lang="en-US" altLang="zh-CN" sz="2400" b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Bollen, J., Mao, H., &amp; Zeng, X. (2011). Twitter mood predicts the stock market. </a:t>
            </a:r>
            <a:r>
              <a:rPr lang="en-US" altLang="zh-CN" sz="2400" b="1" i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Journal of Computational Science</a:t>
            </a:r>
            <a:r>
              <a:rPr lang="en-US" altLang="zh-CN" sz="2400" b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 2(1): 1-8. </a:t>
            </a:r>
          </a:p>
        </p:txBody>
      </p:sp>
    </p:spTree>
    <p:extLst>
      <p:ext uri="{BB962C8B-B14F-4D97-AF65-F5344CB8AC3E}">
        <p14:creationId xmlns:p14="http://schemas.microsoft.com/office/powerpoint/2010/main" val="1786082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教学内容要强调科学性、前沿性与趣味性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19" name="文本框 8"/>
          <p:cNvSpPr txBox="1">
            <a:spLocks noChangeArrowheads="1"/>
          </p:cNvSpPr>
          <p:nvPr/>
        </p:nvSpPr>
        <p:spPr bwMode="auto">
          <a:xfrm>
            <a:off x="1855788" y="2371725"/>
            <a:ext cx="904398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2600">
                <a:latin typeface="微软雅黑" pitchFamily="34" charset="-122"/>
                <a:ea typeface="微软雅黑" pitchFamily="34" charset="-122"/>
              </a:rPr>
              <a:t>从数据结构中探寻一种通往未来认知的数据规律与趋势</a:t>
            </a:r>
          </a:p>
        </p:txBody>
      </p:sp>
      <p:sp>
        <p:nvSpPr>
          <p:cNvPr id="20" name="矩形 19"/>
          <p:cNvSpPr/>
          <p:nvPr/>
        </p:nvSpPr>
        <p:spPr>
          <a:xfrm>
            <a:off x="1855788" y="2371725"/>
            <a:ext cx="8645525" cy="6921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35238" y="6321425"/>
            <a:ext cx="2747962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r" eaLnBrk="0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谷歌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搜索预测流感扩散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113463" y="3348038"/>
            <a:ext cx="5745162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375"/>
              </a:lnSpc>
            </a:pPr>
            <a:r>
              <a:rPr lang="en-US" altLang="zh-CN" sz="2400" b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Ginsberg, J. et al. (2009). Detecting influenza epidemics using search engine query data. </a:t>
            </a:r>
            <a:r>
              <a:rPr lang="en-US" altLang="zh-CN" sz="2400" b="1" i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Nature</a:t>
            </a:r>
            <a:r>
              <a:rPr lang="en-US" altLang="zh-CN" sz="2400" b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 457(7232): 1012-1014.</a:t>
            </a:r>
          </a:p>
        </p:txBody>
      </p:sp>
      <p:pic>
        <p:nvPicPr>
          <p:cNvPr id="23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0"/>
          <a:stretch>
            <a:fillRect/>
          </a:stretch>
        </p:blipFill>
        <p:spPr bwMode="auto">
          <a:xfrm>
            <a:off x="1855788" y="3149600"/>
            <a:ext cx="4106862" cy="315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文本框 21"/>
          <p:cNvSpPr txBox="1">
            <a:spLocks noChangeArrowheads="1"/>
          </p:cNvSpPr>
          <p:nvPr/>
        </p:nvSpPr>
        <p:spPr bwMode="auto">
          <a:xfrm>
            <a:off x="6178550" y="4973638"/>
            <a:ext cx="6243638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375"/>
              </a:lnSpc>
            </a:pPr>
            <a:r>
              <a:rPr lang="en-US" altLang="zh-CN" sz="2400" b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Lazer D., Kennedy R., King G, et al. (</a:t>
            </a:r>
            <a:r>
              <a:rPr lang="zh-CN" altLang="zh-CN" sz="2400" b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2014</a:t>
            </a:r>
            <a:r>
              <a:rPr lang="en-US" altLang="zh-CN" sz="2400" b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). The parable of Google flu: traps in big data analysis. </a:t>
            </a:r>
            <a:r>
              <a:rPr lang="zh-CN" altLang="zh-CN" sz="2400" b="1" i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Science</a:t>
            </a:r>
            <a:r>
              <a:rPr lang="zh-CN" altLang="zh-CN" sz="2400" b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en-US" altLang="zh-CN" sz="2400" b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zh-CN" sz="2400" b="1">
                <a:solidFill>
                  <a:srgbClr val="DB785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343(6176): 1203-1205.</a:t>
            </a:r>
            <a:endParaRPr lang="en-US" altLang="zh-CN" sz="2400" b="1">
              <a:solidFill>
                <a:srgbClr val="DB785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692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大学教学的重要使命是让学生学会思考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34827" name="文本框 12"/>
          <p:cNvSpPr txBox="1">
            <a:spLocks noChangeArrowheads="1"/>
          </p:cNvSpPr>
          <p:nvPr/>
        </p:nvSpPr>
        <p:spPr bwMode="auto">
          <a:xfrm>
            <a:off x="8875713" y="35671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新闻逻辑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2836863"/>
            <a:ext cx="12192000" cy="2263775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9" name="TextBox 1"/>
          <p:cNvSpPr txBox="1">
            <a:spLocks noChangeArrowheads="1"/>
          </p:cNvSpPr>
          <p:nvPr/>
        </p:nvSpPr>
        <p:spPr bwMode="auto">
          <a:xfrm>
            <a:off x="1157288" y="2946771"/>
            <a:ext cx="9525000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启发式学习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知识的习得，一半在课堂，一半在课外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学生带着问题走进课堂，同时带着问题走出课堂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25804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大学教学的重要使命是让学生学会思考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4643436"/>
            <a:ext cx="5171643" cy="220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36078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1131271" y="2959262"/>
            <a:ext cx="5140942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空间作为一种认知向度，通往不同的经济活动本质</a:t>
            </a:r>
            <a:endParaRPr lang="en-US" altLang="zh-CN" sz="26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6" name="组合 3"/>
          <p:cNvGrpSpPr>
            <a:grpSpLocks/>
          </p:cNvGrpSpPr>
          <p:nvPr/>
        </p:nvGrpSpPr>
        <p:grpSpPr bwMode="auto">
          <a:xfrm>
            <a:off x="7408276" y="2414636"/>
            <a:ext cx="3380672" cy="3341686"/>
            <a:chOff x="873314" y="2554932"/>
            <a:chExt cx="3854012" cy="3809534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2874743" y="2567567"/>
              <a:ext cx="1852583" cy="1852583"/>
            </a:xfrm>
            <a:custGeom>
              <a:avLst/>
              <a:gdLst>
                <a:gd name="T0" fmla="*/ 2147483646 w 1715"/>
                <a:gd name="T1" fmla="*/ 2147483646 h 1715"/>
                <a:gd name="T2" fmla="*/ 0 w 1715"/>
                <a:gd name="T3" fmla="*/ 2147483646 h 1715"/>
                <a:gd name="T4" fmla="*/ 0 w 1715"/>
                <a:gd name="T5" fmla="*/ 2147483646 h 1715"/>
                <a:gd name="T6" fmla="*/ 2147483646 w 1715"/>
                <a:gd name="T7" fmla="*/ 0 h 1715"/>
                <a:gd name="T8" fmla="*/ 2147483646 w 1715"/>
                <a:gd name="T9" fmla="*/ 2147483646 h 1715"/>
                <a:gd name="T10" fmla="*/ 2147483646 w 1715"/>
                <a:gd name="T11" fmla="*/ 2147483646 h 17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15" h="1715">
                  <a:moveTo>
                    <a:pt x="988" y="1715"/>
                  </a:moveTo>
                  <a:lnTo>
                    <a:pt x="0" y="1715"/>
                  </a:lnTo>
                  <a:lnTo>
                    <a:pt x="0" y="727"/>
                  </a:lnTo>
                  <a:lnTo>
                    <a:pt x="727" y="0"/>
                  </a:lnTo>
                  <a:lnTo>
                    <a:pt x="1715" y="986"/>
                  </a:lnTo>
                  <a:lnTo>
                    <a:pt x="988" y="1715"/>
                  </a:lnTo>
                  <a:close/>
                </a:path>
              </a:pathLst>
            </a:custGeom>
            <a:solidFill>
              <a:srgbClr val="F08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" name="组合 2"/>
            <p:cNvGrpSpPr>
              <a:grpSpLocks/>
            </p:cNvGrpSpPr>
            <p:nvPr/>
          </p:nvGrpSpPr>
          <p:grpSpPr bwMode="auto">
            <a:xfrm>
              <a:off x="873314" y="2554932"/>
              <a:ext cx="3819878" cy="3809534"/>
              <a:chOff x="873314" y="2564561"/>
              <a:chExt cx="3819878" cy="3809534"/>
            </a:xfrm>
          </p:grpSpPr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873314" y="4518365"/>
                <a:ext cx="1847181" cy="1846101"/>
              </a:xfrm>
              <a:custGeom>
                <a:avLst/>
                <a:gdLst>
                  <a:gd name="T0" fmla="*/ 2147483646 w 1710"/>
                  <a:gd name="T1" fmla="*/ 2147483646 h 1709"/>
                  <a:gd name="T2" fmla="*/ 2147483646 w 1710"/>
                  <a:gd name="T3" fmla="*/ 0 h 1709"/>
                  <a:gd name="T4" fmla="*/ 2147483646 w 1710"/>
                  <a:gd name="T5" fmla="*/ 0 h 1709"/>
                  <a:gd name="T6" fmla="*/ 0 w 1710"/>
                  <a:gd name="T7" fmla="*/ 2147483646 h 1709"/>
                  <a:gd name="T8" fmla="*/ 2147483646 w 1710"/>
                  <a:gd name="T9" fmla="*/ 2147483646 h 1709"/>
                  <a:gd name="T10" fmla="*/ 2147483646 w 1710"/>
                  <a:gd name="T11" fmla="*/ 2147483646 h 17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10" h="1709">
                    <a:moveTo>
                      <a:pt x="1710" y="986"/>
                    </a:moveTo>
                    <a:lnTo>
                      <a:pt x="1710" y="0"/>
                    </a:lnTo>
                    <a:lnTo>
                      <a:pt x="722" y="0"/>
                    </a:lnTo>
                    <a:lnTo>
                      <a:pt x="0" y="722"/>
                    </a:lnTo>
                    <a:lnTo>
                      <a:pt x="988" y="1709"/>
                    </a:lnTo>
                    <a:lnTo>
                      <a:pt x="1710" y="986"/>
                    </a:lnTo>
                    <a:close/>
                  </a:path>
                </a:pathLst>
              </a:custGeom>
              <a:solidFill>
                <a:srgbClr val="47B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2847091" y="4527993"/>
                <a:ext cx="1846101" cy="1846102"/>
              </a:xfrm>
              <a:custGeom>
                <a:avLst/>
                <a:gdLst>
                  <a:gd name="T0" fmla="*/ 0 w 1709"/>
                  <a:gd name="T1" fmla="*/ 2147483646 h 1709"/>
                  <a:gd name="T2" fmla="*/ 0 w 1709"/>
                  <a:gd name="T3" fmla="*/ 0 h 1709"/>
                  <a:gd name="T4" fmla="*/ 2147483646 w 1709"/>
                  <a:gd name="T5" fmla="*/ 0 h 1709"/>
                  <a:gd name="T6" fmla="*/ 2147483646 w 1709"/>
                  <a:gd name="T7" fmla="*/ 2147483646 h 1709"/>
                  <a:gd name="T8" fmla="*/ 2147483646 w 1709"/>
                  <a:gd name="T9" fmla="*/ 2147483646 h 1709"/>
                  <a:gd name="T10" fmla="*/ 0 w 1709"/>
                  <a:gd name="T11" fmla="*/ 2147483646 h 17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09" h="1709">
                    <a:moveTo>
                      <a:pt x="0" y="986"/>
                    </a:moveTo>
                    <a:lnTo>
                      <a:pt x="0" y="0"/>
                    </a:lnTo>
                    <a:lnTo>
                      <a:pt x="987" y="0"/>
                    </a:lnTo>
                    <a:lnTo>
                      <a:pt x="1709" y="722"/>
                    </a:lnTo>
                    <a:lnTo>
                      <a:pt x="721" y="1709"/>
                    </a:lnTo>
                    <a:lnTo>
                      <a:pt x="0" y="986"/>
                    </a:lnTo>
                    <a:close/>
                  </a:path>
                </a:pathLst>
              </a:custGeom>
              <a:solidFill>
                <a:srgbClr val="0055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873314" y="2564561"/>
                <a:ext cx="1852583" cy="1852583"/>
              </a:xfrm>
              <a:custGeom>
                <a:avLst/>
                <a:gdLst>
                  <a:gd name="T0" fmla="*/ 2147483646 w 1715"/>
                  <a:gd name="T1" fmla="*/ 2147483646 h 1715"/>
                  <a:gd name="T2" fmla="*/ 2147483646 w 1715"/>
                  <a:gd name="T3" fmla="*/ 2147483646 h 1715"/>
                  <a:gd name="T4" fmla="*/ 2147483646 w 1715"/>
                  <a:gd name="T5" fmla="*/ 2147483646 h 1715"/>
                  <a:gd name="T6" fmla="*/ 2147483646 w 1715"/>
                  <a:gd name="T7" fmla="*/ 0 h 1715"/>
                  <a:gd name="T8" fmla="*/ 0 w 1715"/>
                  <a:gd name="T9" fmla="*/ 2147483646 h 1715"/>
                  <a:gd name="T10" fmla="*/ 2147483646 w 1715"/>
                  <a:gd name="T11" fmla="*/ 2147483646 h 17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15" h="1715">
                    <a:moveTo>
                      <a:pt x="727" y="1715"/>
                    </a:moveTo>
                    <a:lnTo>
                      <a:pt x="1715" y="1715"/>
                    </a:lnTo>
                    <a:lnTo>
                      <a:pt x="1715" y="727"/>
                    </a:lnTo>
                    <a:lnTo>
                      <a:pt x="988" y="0"/>
                    </a:lnTo>
                    <a:lnTo>
                      <a:pt x="0" y="986"/>
                    </a:lnTo>
                    <a:lnTo>
                      <a:pt x="727" y="1715"/>
                    </a:lnTo>
                    <a:close/>
                  </a:path>
                </a:pathLst>
              </a:custGeom>
              <a:solidFill>
                <a:srgbClr val="9DC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文本框 96"/>
              <p:cNvSpPr txBox="1">
                <a:spLocks noChangeArrowheads="1"/>
              </p:cNvSpPr>
              <p:nvPr/>
            </p:nvSpPr>
            <p:spPr bwMode="auto">
              <a:xfrm>
                <a:off x="2916553" y="4669781"/>
                <a:ext cx="1005289" cy="5847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网店</a:t>
                </a:r>
                <a:endParaRPr lang="zh-CN" altLang="en-US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3" name="文本框 96"/>
              <p:cNvSpPr txBox="1">
                <a:spLocks noChangeArrowheads="1"/>
              </p:cNvSpPr>
              <p:nvPr/>
            </p:nvSpPr>
            <p:spPr bwMode="auto">
              <a:xfrm>
                <a:off x="2987160" y="3619025"/>
                <a:ext cx="1005289" cy="5847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商场</a:t>
                </a:r>
                <a:endParaRPr lang="zh-CN" altLang="en-US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5" name="文本框 96"/>
              <p:cNvSpPr txBox="1">
                <a:spLocks noChangeArrowheads="1"/>
              </p:cNvSpPr>
              <p:nvPr/>
            </p:nvSpPr>
            <p:spPr bwMode="auto">
              <a:xfrm>
                <a:off x="1672407" y="4669781"/>
                <a:ext cx="1005289" cy="5847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超市</a:t>
                </a:r>
                <a:endParaRPr lang="zh-CN" altLang="en-US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6" name="文本框 96"/>
              <p:cNvSpPr txBox="1">
                <a:spLocks noChangeArrowheads="1"/>
              </p:cNvSpPr>
              <p:nvPr/>
            </p:nvSpPr>
            <p:spPr bwMode="auto">
              <a:xfrm>
                <a:off x="1672351" y="3635769"/>
                <a:ext cx="1005289" cy="5847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集市</a:t>
                </a:r>
                <a:endParaRPr lang="zh-CN" altLang="en-US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0159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E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任意多边形 117"/>
          <p:cNvSpPr>
            <a:spLocks noChangeArrowheads="1"/>
          </p:cNvSpPr>
          <p:nvPr/>
        </p:nvSpPr>
        <p:spPr bwMode="auto">
          <a:xfrm>
            <a:off x="368300" y="5127625"/>
            <a:ext cx="2181225" cy="2808288"/>
          </a:xfrm>
          <a:custGeom>
            <a:avLst/>
            <a:gdLst>
              <a:gd name="T0" fmla="*/ 0 w 2181225"/>
              <a:gd name="T1" fmla="*/ 2812089 h 2807872"/>
              <a:gd name="T2" fmla="*/ 285750 w 2181225"/>
              <a:gd name="T3" fmla="*/ 1636222 h 2807872"/>
              <a:gd name="T4" fmla="*/ 1152525 w 2181225"/>
              <a:gd name="T5" fmla="*/ 559415 h 2807872"/>
              <a:gd name="T6" fmla="*/ 542925 w 2181225"/>
              <a:gd name="T7" fmla="*/ 891723 h 2807872"/>
              <a:gd name="T8" fmla="*/ 1571625 w 2181225"/>
              <a:gd name="T9" fmla="*/ 1057875 h 2807872"/>
              <a:gd name="T10" fmla="*/ 1774825 w 2181225"/>
              <a:gd name="T11" fmla="*/ 124833 h 2807872"/>
              <a:gd name="T12" fmla="*/ 2181225 w 2181225"/>
              <a:gd name="T13" fmla="*/ 9802 h 2807872"/>
              <a:gd name="T14" fmla="*/ 2181225 w 2181225"/>
              <a:gd name="T15" fmla="*/ 9802 h 28078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81225"/>
              <a:gd name="T25" fmla="*/ 0 h 2807872"/>
              <a:gd name="T26" fmla="*/ 2181225 w 2181225"/>
              <a:gd name="T27" fmla="*/ 2807872 h 28078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81225" h="2807872">
                <a:moveTo>
                  <a:pt x="0" y="2794234"/>
                </a:moveTo>
                <a:cubicBezTo>
                  <a:pt x="170921" y="2951396"/>
                  <a:pt x="118533" y="1699917"/>
                  <a:pt x="285750" y="1625834"/>
                </a:cubicBezTo>
                <a:cubicBezTo>
                  <a:pt x="477838" y="1252771"/>
                  <a:pt x="1255713" y="933155"/>
                  <a:pt x="1152525" y="555859"/>
                </a:cubicBezTo>
                <a:cubicBezTo>
                  <a:pt x="1049337" y="178563"/>
                  <a:pt x="625475" y="470134"/>
                  <a:pt x="542925" y="886059"/>
                </a:cubicBezTo>
                <a:cubicBezTo>
                  <a:pt x="460375" y="1301984"/>
                  <a:pt x="1366308" y="1178159"/>
                  <a:pt x="1571625" y="1051159"/>
                </a:cubicBezTo>
                <a:cubicBezTo>
                  <a:pt x="1776942" y="924159"/>
                  <a:pt x="1673225" y="297626"/>
                  <a:pt x="1774825" y="124059"/>
                </a:cubicBezTo>
                <a:cubicBezTo>
                  <a:pt x="1876425" y="-49508"/>
                  <a:pt x="2181225" y="9759"/>
                  <a:pt x="2181225" y="9759"/>
                </a:cubicBezTo>
              </a:path>
            </a:pathLst>
          </a:custGeom>
          <a:noFill/>
          <a:ln w="47625" cap="flat" cmpd="sng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59395" name="组合 116"/>
          <p:cNvGrpSpPr>
            <a:grpSpLocks/>
          </p:cNvGrpSpPr>
          <p:nvPr/>
        </p:nvGrpSpPr>
        <p:grpSpPr bwMode="auto">
          <a:xfrm>
            <a:off x="2097088" y="4692650"/>
            <a:ext cx="969962" cy="647700"/>
            <a:chOff x="0" y="0"/>
            <a:chExt cx="969962" cy="647700"/>
          </a:xfrm>
        </p:grpSpPr>
        <p:sp>
          <p:nvSpPr>
            <p:cNvPr id="59414" name="AutoShape 18"/>
            <p:cNvSpPr>
              <a:spLocks noChangeAspect="1" noChangeArrowheads="1" noTextEdit="1"/>
            </p:cNvSpPr>
            <p:nvPr/>
          </p:nvSpPr>
          <p:spPr bwMode="auto">
            <a:xfrm>
              <a:off x="1587" y="0"/>
              <a:ext cx="968375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5" name="Freeform 20"/>
            <p:cNvSpPr>
              <a:spLocks noChangeArrowheads="1"/>
            </p:cNvSpPr>
            <p:nvPr/>
          </p:nvSpPr>
          <p:spPr bwMode="auto">
            <a:xfrm>
              <a:off x="188912" y="0"/>
              <a:ext cx="779463" cy="512763"/>
            </a:xfrm>
            <a:custGeom>
              <a:avLst/>
              <a:gdLst>
                <a:gd name="T0" fmla="*/ 0 w 491"/>
                <a:gd name="T1" fmla="*/ 2147483647 h 323"/>
                <a:gd name="T2" fmla="*/ 2147483647 w 491"/>
                <a:gd name="T3" fmla="*/ 2147483647 h 323"/>
                <a:gd name="T4" fmla="*/ 2147483647 w 491"/>
                <a:gd name="T5" fmla="*/ 0 h 323"/>
                <a:gd name="T6" fmla="*/ 0 w 491"/>
                <a:gd name="T7" fmla="*/ 2147483647 h 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1"/>
                <a:gd name="T13" fmla="*/ 0 h 323"/>
                <a:gd name="T14" fmla="*/ 491 w 491"/>
                <a:gd name="T15" fmla="*/ 323 h 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1" h="323">
                  <a:moveTo>
                    <a:pt x="0" y="323"/>
                  </a:moveTo>
                  <a:lnTo>
                    <a:pt x="102" y="277"/>
                  </a:lnTo>
                  <a:lnTo>
                    <a:pt x="491" y="0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0E3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6" name="Freeform 21"/>
            <p:cNvSpPr>
              <a:spLocks noChangeArrowheads="1"/>
            </p:cNvSpPr>
            <p:nvPr/>
          </p:nvSpPr>
          <p:spPr bwMode="auto">
            <a:xfrm>
              <a:off x="188912" y="0"/>
              <a:ext cx="779463" cy="512763"/>
            </a:xfrm>
            <a:custGeom>
              <a:avLst/>
              <a:gdLst>
                <a:gd name="T0" fmla="*/ 2147483647 w 491"/>
                <a:gd name="T1" fmla="*/ 2147483647 h 323"/>
                <a:gd name="T2" fmla="*/ 0 w 491"/>
                <a:gd name="T3" fmla="*/ 2147483647 h 323"/>
                <a:gd name="T4" fmla="*/ 2147483647 w 491"/>
                <a:gd name="T5" fmla="*/ 0 h 323"/>
                <a:gd name="T6" fmla="*/ 2147483647 w 491"/>
                <a:gd name="T7" fmla="*/ 2147483647 h 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1"/>
                <a:gd name="T13" fmla="*/ 0 h 323"/>
                <a:gd name="T14" fmla="*/ 491 w 491"/>
                <a:gd name="T15" fmla="*/ 323 h 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1" h="323">
                  <a:moveTo>
                    <a:pt x="17" y="178"/>
                  </a:moveTo>
                  <a:lnTo>
                    <a:pt x="0" y="323"/>
                  </a:lnTo>
                  <a:lnTo>
                    <a:pt x="491" y="0"/>
                  </a:lnTo>
                  <a:lnTo>
                    <a:pt x="17" y="178"/>
                  </a:lnTo>
                  <a:close/>
                </a:path>
              </a:pathLst>
            </a:custGeom>
            <a:solidFill>
              <a:srgbClr val="228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7" name="Freeform 22"/>
            <p:cNvSpPr>
              <a:spLocks noChangeArrowheads="1"/>
            </p:cNvSpPr>
            <p:nvPr/>
          </p:nvSpPr>
          <p:spPr bwMode="auto">
            <a:xfrm>
              <a:off x="0" y="0"/>
              <a:ext cx="968375" cy="647700"/>
            </a:xfrm>
            <a:custGeom>
              <a:avLst/>
              <a:gdLst>
                <a:gd name="T0" fmla="*/ 0 w 610"/>
                <a:gd name="T1" fmla="*/ 2147483647 h 408"/>
                <a:gd name="T2" fmla="*/ 2147483647 w 610"/>
                <a:gd name="T3" fmla="*/ 2147483647 h 408"/>
                <a:gd name="T4" fmla="*/ 2147483647 w 610"/>
                <a:gd name="T5" fmla="*/ 0 h 408"/>
                <a:gd name="T6" fmla="*/ 2147483647 w 610"/>
                <a:gd name="T7" fmla="*/ 2147483647 h 408"/>
                <a:gd name="T8" fmla="*/ 2147483647 w 610"/>
                <a:gd name="T9" fmla="*/ 2147483647 h 408"/>
                <a:gd name="T10" fmla="*/ 2147483647 w 610"/>
                <a:gd name="T11" fmla="*/ 0 h 408"/>
                <a:gd name="T12" fmla="*/ 0 w 610"/>
                <a:gd name="T13" fmla="*/ 2147483647 h 4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0"/>
                <a:gd name="T22" fmla="*/ 0 h 408"/>
                <a:gd name="T23" fmla="*/ 610 w 610"/>
                <a:gd name="T24" fmla="*/ 408 h 4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0" h="408">
                  <a:moveTo>
                    <a:pt x="0" y="74"/>
                  </a:moveTo>
                  <a:lnTo>
                    <a:pt x="134" y="197"/>
                  </a:lnTo>
                  <a:lnTo>
                    <a:pt x="610" y="0"/>
                  </a:lnTo>
                  <a:lnTo>
                    <a:pt x="221" y="277"/>
                  </a:lnTo>
                  <a:lnTo>
                    <a:pt x="365" y="408"/>
                  </a:lnTo>
                  <a:lnTo>
                    <a:pt x="610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9396" name="文本框 1025"/>
          <p:cNvSpPr>
            <a:spLocks noChangeArrowheads="1"/>
          </p:cNvSpPr>
          <p:nvPr/>
        </p:nvSpPr>
        <p:spPr bwMode="auto">
          <a:xfrm>
            <a:off x="3568700" y="2805113"/>
            <a:ext cx="26733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思考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397" name="文本框 1"/>
          <p:cNvSpPr txBox="1">
            <a:spLocks noChangeArrowheads="1"/>
          </p:cNvSpPr>
          <p:nvPr/>
        </p:nvSpPr>
        <p:spPr bwMode="auto">
          <a:xfrm>
            <a:off x="2660650" y="3433763"/>
            <a:ext cx="27590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8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</a:p>
        </p:txBody>
      </p:sp>
      <p:sp>
        <p:nvSpPr>
          <p:cNvPr id="59398" name="矩形 22"/>
          <p:cNvSpPr>
            <a:spLocks noChangeArrowheads="1"/>
          </p:cNvSpPr>
          <p:nvPr/>
        </p:nvSpPr>
        <p:spPr bwMode="auto">
          <a:xfrm>
            <a:off x="1504950" y="311150"/>
            <a:ext cx="97853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以下两则新闻都产生了深刻的社会动员效果，其中美联社</a:t>
            </a:r>
            <a: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战火中的女孩</a:t>
            </a:r>
            <a: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为传统新闻，卫报</a:t>
            </a:r>
            <a: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伊拉克战争日志：每一次死亡地图</a:t>
            </a:r>
            <a: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为数据新闻。前者加速了美国在越南战场的撤军，后者直接影响了英国从伊拉克战场撤军。分析传统新闻和数据新闻的社会动员机制及其原理。</a:t>
            </a:r>
          </a:p>
        </p:txBody>
      </p:sp>
      <p:grpSp>
        <p:nvGrpSpPr>
          <p:cNvPr id="59399" name="Group 3"/>
          <p:cNvGrpSpPr>
            <a:grpSpLocks/>
          </p:cNvGrpSpPr>
          <p:nvPr/>
        </p:nvGrpSpPr>
        <p:grpSpPr bwMode="auto">
          <a:xfrm rot="-887792">
            <a:off x="265113" y="196850"/>
            <a:ext cx="1087437" cy="1200150"/>
            <a:chOff x="0" y="0"/>
            <a:chExt cx="1892708" cy="2088980"/>
          </a:xfrm>
        </p:grpSpPr>
        <p:sp>
          <p:nvSpPr>
            <p:cNvPr id="59405" name="椭圆 6"/>
            <p:cNvSpPr>
              <a:spLocks noChangeArrowheads="1"/>
            </p:cNvSpPr>
            <p:nvPr/>
          </p:nvSpPr>
          <p:spPr bwMode="auto">
            <a:xfrm rot="-3297239">
              <a:off x="0" y="0"/>
              <a:ext cx="1892708" cy="1892708"/>
            </a:xfrm>
            <a:prstGeom prst="ellipse">
              <a:avLst/>
            </a:prstGeom>
            <a:solidFill>
              <a:srgbClr val="DB7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59406" name="直接连接符 8"/>
            <p:cNvCxnSpPr>
              <a:cxnSpLocks noChangeShapeType="1"/>
            </p:cNvCxnSpPr>
            <p:nvPr/>
          </p:nvCxnSpPr>
          <p:spPr bwMode="auto">
            <a:xfrm rot="2055044" flipV="1">
              <a:off x="273775" y="579253"/>
              <a:ext cx="7163" cy="795027"/>
            </a:xfrm>
            <a:prstGeom prst="line">
              <a:avLst/>
            </a:prstGeom>
            <a:noFill/>
            <a:ln w="44450">
              <a:solidFill>
                <a:srgbClr val="40404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407" name="任意多边形 19"/>
            <p:cNvSpPr>
              <a:spLocks/>
            </p:cNvSpPr>
            <p:nvPr/>
          </p:nvSpPr>
          <p:spPr bwMode="auto">
            <a:xfrm rot="-3297239">
              <a:off x="658347" y="970148"/>
              <a:ext cx="1569005" cy="668644"/>
            </a:xfrm>
            <a:custGeom>
              <a:avLst/>
              <a:gdLst>
                <a:gd name="T0" fmla="*/ 21313 w 1646438"/>
                <a:gd name="T1" fmla="*/ 0 h 701643"/>
                <a:gd name="T2" fmla="*/ 0 w 1646438"/>
                <a:gd name="T3" fmla="*/ 19500 h 701643"/>
                <a:gd name="T4" fmla="*/ 8232 w 1646438"/>
                <a:gd name="T5" fmla="*/ 30397 h 701643"/>
                <a:gd name="T6" fmla="*/ 23304 w 1646438"/>
                <a:gd name="T7" fmla="*/ 42856 h 701643"/>
                <a:gd name="T8" fmla="*/ 38874 w 1646438"/>
                <a:gd name="T9" fmla="*/ 49806 h 701643"/>
                <a:gd name="T10" fmla="*/ 61060 w 1646438"/>
                <a:gd name="T11" fmla="*/ 54426 h 701643"/>
                <a:gd name="T12" fmla="*/ 82780 w 1646438"/>
                <a:gd name="T13" fmla="*/ 52916 h 701643"/>
                <a:gd name="T14" fmla="*/ 105387 w 1646438"/>
                <a:gd name="T15" fmla="*/ 43868 h 701643"/>
                <a:gd name="T16" fmla="*/ 119838 w 1646438"/>
                <a:gd name="T17" fmla="*/ 32047 h 701643"/>
                <a:gd name="T18" fmla="*/ 128153 w 1646438"/>
                <a:gd name="T19" fmla="*/ 21886 h 701643"/>
                <a:gd name="T20" fmla="*/ 108486 w 1646438"/>
                <a:gd name="T21" fmla="*/ 283 h 701643"/>
                <a:gd name="T22" fmla="*/ 21313 w 1646438"/>
                <a:gd name="T23" fmla="*/ 0 h 7016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46438" h="701643">
                  <a:moveTo>
                    <a:pt x="273817" y="0"/>
                  </a:moveTo>
                  <a:lnTo>
                    <a:pt x="0" y="250524"/>
                  </a:lnTo>
                  <a:lnTo>
                    <a:pt x="105736" y="390516"/>
                  </a:lnTo>
                  <a:cubicBezTo>
                    <a:pt x="243140" y="516730"/>
                    <a:pt x="234841" y="497242"/>
                    <a:pt x="299394" y="550605"/>
                  </a:cubicBezTo>
                  <a:cubicBezTo>
                    <a:pt x="362729" y="586231"/>
                    <a:pt x="368287" y="586687"/>
                    <a:pt x="499448" y="639898"/>
                  </a:cubicBezTo>
                  <a:cubicBezTo>
                    <a:pt x="679862" y="702396"/>
                    <a:pt x="689453" y="686856"/>
                    <a:pt x="784456" y="699274"/>
                  </a:cubicBezTo>
                  <a:cubicBezTo>
                    <a:pt x="879937" y="702636"/>
                    <a:pt x="910213" y="706430"/>
                    <a:pt x="1063526" y="679863"/>
                  </a:cubicBezTo>
                  <a:cubicBezTo>
                    <a:pt x="1264949" y="627719"/>
                    <a:pt x="1258033" y="615712"/>
                    <a:pt x="1353949" y="563622"/>
                  </a:cubicBezTo>
                  <a:cubicBezTo>
                    <a:pt x="1433045" y="500709"/>
                    <a:pt x="1477726" y="462377"/>
                    <a:pt x="1539615" y="411754"/>
                  </a:cubicBezTo>
                  <a:cubicBezTo>
                    <a:pt x="1607898" y="340578"/>
                    <a:pt x="1610812" y="324723"/>
                    <a:pt x="1646438" y="281180"/>
                  </a:cubicBezTo>
                  <a:lnTo>
                    <a:pt x="1393751" y="3654"/>
                  </a:lnTo>
                  <a:lnTo>
                    <a:pt x="273817" y="0"/>
                  </a:lnTo>
                  <a:close/>
                </a:path>
              </a:pathLst>
            </a:custGeom>
            <a:gradFill rotWithShape="0">
              <a:gsLst>
                <a:gs pos="0">
                  <a:srgbClr val="F3D255"/>
                </a:gs>
                <a:gs pos="37000">
                  <a:srgbClr val="F4DD7F"/>
                </a:gs>
                <a:gs pos="70000">
                  <a:srgbClr val="F7E5A3"/>
                </a:gs>
                <a:gs pos="100000">
                  <a:srgbClr val="F7FA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9408" name="饼形 15"/>
            <p:cNvSpPr>
              <a:spLocks/>
            </p:cNvSpPr>
            <p:nvPr/>
          </p:nvSpPr>
          <p:spPr bwMode="auto">
            <a:xfrm rot="-8697240">
              <a:off x="947800" y="879947"/>
              <a:ext cx="431013" cy="431013"/>
            </a:xfrm>
            <a:custGeom>
              <a:avLst/>
              <a:gdLst>
                <a:gd name="T0" fmla="*/ 215507 w 431013"/>
                <a:gd name="T1" fmla="*/ 431013 h 431013"/>
                <a:gd name="T2" fmla="*/ 28872 w 431013"/>
                <a:gd name="T3" fmla="*/ 323260 h 431013"/>
                <a:gd name="T4" fmla="*/ 28872 w 431013"/>
                <a:gd name="T5" fmla="*/ 107753 h 431013"/>
                <a:gd name="T6" fmla="*/ 215507 w 431013"/>
                <a:gd name="T7" fmla="*/ -1 h 431013"/>
                <a:gd name="T8" fmla="*/ 215507 w 431013"/>
                <a:gd name="T9" fmla="*/ 215507 h 431013"/>
                <a:gd name="T10" fmla="*/ 215507 w 431013"/>
                <a:gd name="T11" fmla="*/ 431013 h 4310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1013" h="431013">
                  <a:moveTo>
                    <a:pt x="215507" y="431013"/>
                  </a:moveTo>
                  <a:cubicBezTo>
                    <a:pt x="138514" y="431013"/>
                    <a:pt x="67369" y="389938"/>
                    <a:pt x="28872" y="323260"/>
                  </a:cubicBezTo>
                  <a:cubicBezTo>
                    <a:pt x="-9625" y="256582"/>
                    <a:pt x="-9625" y="174431"/>
                    <a:pt x="28872" y="107753"/>
                  </a:cubicBezTo>
                  <a:cubicBezTo>
                    <a:pt x="67369" y="41075"/>
                    <a:pt x="138513" y="-1"/>
                    <a:pt x="215507" y="-1"/>
                  </a:cubicBezTo>
                  <a:lnTo>
                    <a:pt x="215507" y="215507"/>
                  </a:lnTo>
                  <a:lnTo>
                    <a:pt x="215507" y="431013"/>
                  </a:lnTo>
                  <a:close/>
                </a:path>
              </a:pathLst>
            </a:custGeom>
            <a:solidFill>
              <a:srgbClr val="FFF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9409" name="矩形 9"/>
            <p:cNvSpPr>
              <a:spLocks noChangeArrowheads="1"/>
            </p:cNvSpPr>
            <p:nvPr/>
          </p:nvSpPr>
          <p:spPr bwMode="auto">
            <a:xfrm rot="-3297239">
              <a:off x="521101" y="694411"/>
              <a:ext cx="196767" cy="285689"/>
            </a:xfrm>
            <a:prstGeom prst="rect">
              <a:avLst/>
            </a:prstGeom>
            <a:solidFill>
              <a:srgbClr val="1D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9410" name="矩形 10"/>
            <p:cNvSpPr>
              <a:spLocks noChangeArrowheads="1"/>
            </p:cNvSpPr>
            <p:nvPr/>
          </p:nvSpPr>
          <p:spPr bwMode="auto">
            <a:xfrm rot="-3297239">
              <a:off x="634091" y="533319"/>
              <a:ext cx="196767" cy="285689"/>
            </a:xfrm>
            <a:prstGeom prst="rect">
              <a:avLst/>
            </a:pr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9411" name="饼形 12"/>
            <p:cNvSpPr>
              <a:spLocks/>
            </p:cNvSpPr>
            <p:nvPr/>
          </p:nvSpPr>
          <p:spPr bwMode="auto">
            <a:xfrm rot="-3297239">
              <a:off x="648042" y="562598"/>
              <a:ext cx="1077532" cy="1077532"/>
            </a:xfrm>
            <a:custGeom>
              <a:avLst/>
              <a:gdLst>
                <a:gd name="T0" fmla="*/ 15 w 1077532"/>
                <a:gd name="T1" fmla="*/ 534781 h 1077532"/>
                <a:gd name="T2" fmla="*/ 538766 w 1077532"/>
                <a:gd name="T3" fmla="*/ 0 h 1077532"/>
                <a:gd name="T4" fmla="*/ 538766 w 1077532"/>
                <a:gd name="T5" fmla="*/ 538766 h 1077532"/>
                <a:gd name="T6" fmla="*/ 15 w 1077532"/>
                <a:gd name="T7" fmla="*/ 534781 h 10775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7532" h="1077532">
                  <a:moveTo>
                    <a:pt x="15" y="534781"/>
                  </a:moveTo>
                  <a:cubicBezTo>
                    <a:pt x="2205" y="238792"/>
                    <a:pt x="242769" y="0"/>
                    <a:pt x="538766" y="0"/>
                  </a:cubicBezTo>
                  <a:lnTo>
                    <a:pt x="538766" y="538766"/>
                  </a:lnTo>
                  <a:lnTo>
                    <a:pt x="15" y="534781"/>
                  </a:lnTo>
                  <a:close/>
                </a:path>
              </a:pathLst>
            </a:custGeom>
            <a:solidFill>
              <a:srgbClr val="1D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9412" name="饼形 13"/>
            <p:cNvSpPr>
              <a:spLocks/>
            </p:cNvSpPr>
            <p:nvPr/>
          </p:nvSpPr>
          <p:spPr bwMode="auto">
            <a:xfrm rot="18302760" flipH="1">
              <a:off x="641626" y="571743"/>
              <a:ext cx="1077532" cy="1077532"/>
            </a:xfrm>
            <a:custGeom>
              <a:avLst/>
              <a:gdLst>
                <a:gd name="T0" fmla="*/ 15 w 1077532"/>
                <a:gd name="T1" fmla="*/ 534781 h 1077532"/>
                <a:gd name="T2" fmla="*/ 538766 w 1077532"/>
                <a:gd name="T3" fmla="*/ 0 h 1077532"/>
                <a:gd name="T4" fmla="*/ 538766 w 1077532"/>
                <a:gd name="T5" fmla="*/ 538766 h 1077532"/>
                <a:gd name="T6" fmla="*/ 15 w 1077532"/>
                <a:gd name="T7" fmla="*/ 534781 h 10775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7532" h="1077532">
                  <a:moveTo>
                    <a:pt x="15" y="534781"/>
                  </a:moveTo>
                  <a:cubicBezTo>
                    <a:pt x="2205" y="238792"/>
                    <a:pt x="242769" y="0"/>
                    <a:pt x="538766" y="0"/>
                  </a:cubicBezTo>
                  <a:lnTo>
                    <a:pt x="538766" y="538766"/>
                  </a:lnTo>
                  <a:lnTo>
                    <a:pt x="15" y="534781"/>
                  </a:ln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9413" name="饼形 3"/>
            <p:cNvSpPr>
              <a:spLocks/>
            </p:cNvSpPr>
            <p:nvPr/>
          </p:nvSpPr>
          <p:spPr bwMode="auto">
            <a:xfrm rot="2031197">
              <a:off x="399519" y="527915"/>
              <a:ext cx="330307" cy="293191"/>
            </a:xfrm>
            <a:custGeom>
              <a:avLst/>
              <a:gdLst>
                <a:gd name="T0" fmla="*/ 158912 w 330307"/>
                <a:gd name="T1" fmla="*/ 293086 h 293191"/>
                <a:gd name="T2" fmla="*/ 47 w 330307"/>
                <a:gd name="T3" fmla="*/ 143079 h 293191"/>
                <a:gd name="T4" fmla="*/ 165154 w 330307"/>
                <a:gd name="T5" fmla="*/ -1 h 293191"/>
                <a:gd name="T6" fmla="*/ 165154 w 330307"/>
                <a:gd name="T7" fmla="*/ 146596 h 293191"/>
                <a:gd name="T8" fmla="*/ 158912 w 330307"/>
                <a:gd name="T9" fmla="*/ 293086 h 293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0307" h="293191">
                  <a:moveTo>
                    <a:pt x="158912" y="293086"/>
                  </a:moveTo>
                  <a:cubicBezTo>
                    <a:pt x="68654" y="290056"/>
                    <a:pt x="-2119" y="223229"/>
                    <a:pt x="47" y="143079"/>
                  </a:cubicBezTo>
                  <a:cubicBezTo>
                    <a:pt x="2197" y="63509"/>
                    <a:pt x="75485" y="-1"/>
                    <a:pt x="165154" y="-1"/>
                  </a:cubicBezTo>
                  <a:lnTo>
                    <a:pt x="165154" y="146596"/>
                  </a:lnTo>
                  <a:lnTo>
                    <a:pt x="158912" y="293086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59400" name="直接连接符 31"/>
          <p:cNvSpPr>
            <a:spLocks noChangeShapeType="1"/>
          </p:cNvSpPr>
          <p:nvPr/>
        </p:nvSpPr>
        <p:spPr bwMode="auto">
          <a:xfrm flipH="1">
            <a:off x="1471613" y="2617788"/>
            <a:ext cx="1973262" cy="1587"/>
          </a:xfrm>
          <a:prstGeom prst="line">
            <a:avLst/>
          </a:prstGeom>
          <a:noFill/>
          <a:ln w="317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9401" name="图片 46" descr="Macintosh HD:Users:chingfong:Desktop:1维基百科伊拉克战争日志：每一次死亡地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700" y="2862263"/>
            <a:ext cx="3054350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2" name="图片 47" descr="战火中的女孩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0" y="2862263"/>
            <a:ext cx="3324225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3" name="矩形 1"/>
          <p:cNvSpPr>
            <a:spLocks noChangeArrowheads="1"/>
          </p:cNvSpPr>
          <p:nvPr/>
        </p:nvSpPr>
        <p:spPr bwMode="auto">
          <a:xfrm>
            <a:off x="5111750" y="5162550"/>
            <a:ext cx="4492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左图：美联社</a:t>
            </a:r>
            <a:r>
              <a:rPr lang="en-US" altLang="zh-CN" sz="240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战火中的女孩</a:t>
            </a:r>
            <a:r>
              <a:rPr lang="en-US" altLang="zh-CN" sz="240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404" name="矩形 2"/>
          <p:cNvSpPr>
            <a:spLocks noChangeArrowheads="1"/>
          </p:cNvSpPr>
          <p:nvPr/>
        </p:nvSpPr>
        <p:spPr bwMode="auto">
          <a:xfrm>
            <a:off x="5111750" y="5692775"/>
            <a:ext cx="6954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右图：卫报</a:t>
            </a:r>
            <a:r>
              <a:rPr lang="en-US" altLang="zh-CN" sz="240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伊拉克战争日志：每一次死亡地图</a:t>
            </a:r>
            <a:r>
              <a:rPr lang="en-US" altLang="zh-CN" sz="240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87263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任务驱动是一种普遍的教学理念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34827" name="文本框 12"/>
          <p:cNvSpPr txBox="1">
            <a:spLocks noChangeArrowheads="1"/>
          </p:cNvSpPr>
          <p:nvPr/>
        </p:nvSpPr>
        <p:spPr bwMode="auto">
          <a:xfrm>
            <a:off x="8875713" y="35671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新闻逻辑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2836863"/>
            <a:ext cx="12192000" cy="2263775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9" name="TextBox 1"/>
          <p:cNvSpPr txBox="1">
            <a:spLocks noChangeArrowheads="1"/>
          </p:cNvSpPr>
          <p:nvPr/>
        </p:nvSpPr>
        <p:spPr bwMode="auto">
          <a:xfrm>
            <a:off x="1157288" y="2946771"/>
            <a:ext cx="9525000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任务驱动式学习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在一定的任务</a:t>
            </a:r>
            <a:r>
              <a:rPr lang="en-US" altLang="zh-CN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项目实践中，可以形成“活的知识”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课堂教学与课外任务之间的协同对话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6317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任务驱动是一种普遍的教学理念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cxnSp>
        <p:nvCxnSpPr>
          <p:cNvPr id="16" name="MH_Other_1"/>
          <p:cNvCxnSpPr/>
          <p:nvPr>
            <p:custDataLst>
              <p:tags r:id="rId1"/>
            </p:custDataLst>
          </p:nvPr>
        </p:nvCxnSpPr>
        <p:spPr>
          <a:xfrm>
            <a:off x="6235701" y="2530023"/>
            <a:ext cx="36512" cy="2836862"/>
          </a:xfrm>
          <a:prstGeom prst="line">
            <a:avLst/>
          </a:prstGeom>
          <a:ln w="60325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C:\Users\liutao\Desktop\十年最终版\封面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563" y="2164903"/>
            <a:ext cx="2361407" cy="322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 descr="C:\Users\liutao\Desktop\十年最终版\封面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795" y="2164903"/>
            <a:ext cx="2478087" cy="3201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9"/>
          <p:cNvSpPr>
            <a:spLocks noChangeArrowheads="1"/>
          </p:cNvSpPr>
          <p:nvPr/>
        </p:nvSpPr>
        <p:spPr bwMode="auto">
          <a:xfrm>
            <a:off x="1016795" y="5578023"/>
            <a:ext cx="49561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>
                <a:latin typeface="楷体" pitchFamily="49" charset="-122"/>
                <a:ea typeface="楷体" pitchFamily="49" charset="-122"/>
              </a:rPr>
              <a:t>《100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个人眼中的中国十年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记录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itchFamily="49" charset="-122"/>
                <a:ea typeface="楷体" pitchFamily="49" charset="-122"/>
              </a:rPr>
              <a:t>《100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个人眼中的中国十年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行走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400"/>
          </a:p>
        </p:txBody>
      </p:sp>
      <p:sp>
        <p:nvSpPr>
          <p:cNvPr id="20" name="矩形 13"/>
          <p:cNvSpPr>
            <a:spLocks noChangeArrowheads="1"/>
          </p:cNvSpPr>
          <p:nvPr/>
        </p:nvSpPr>
        <p:spPr bwMode="auto">
          <a:xfrm>
            <a:off x="6630421" y="2530023"/>
            <a:ext cx="4973638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dirty="0">
                <a:latin typeface="楷体" pitchFamily="49" charset="-122"/>
                <a:ea typeface="楷体" pitchFamily="49" charset="-122"/>
              </a:rPr>
              <a:t>在一个盛行讲故事的年代，最有诚意的故事岂能回避人本身。他们的幸与不幸，既是自己的，也是社会的。穿越体制、社会、转型、法理、人文这些抽象的符号体系，后面站立的是一个个真实的人，逼真不过</a:t>
            </a:r>
            <a:r>
              <a:rPr lang="zh-CN" altLang="zh-CN" sz="26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600" dirty="0">
                <a:latin typeface="微软雅黑" pitchFamily="34" charset="-122"/>
                <a:ea typeface="微软雅黑" pitchFamily="34" charset="-122"/>
              </a:rPr>
              <a:t>                                 </a:t>
            </a:r>
            <a:r>
              <a:rPr lang="en-US" altLang="zh-CN" sz="2600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</a:rPr>
              <a:t>序言</a:t>
            </a:r>
            <a:endParaRPr lang="zh-CN" altLang="zh-CN" sz="26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35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社会实践是学习活动的“第二课堂”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34827" name="文本框 12"/>
          <p:cNvSpPr txBox="1">
            <a:spLocks noChangeArrowheads="1"/>
          </p:cNvSpPr>
          <p:nvPr/>
        </p:nvSpPr>
        <p:spPr bwMode="auto">
          <a:xfrm>
            <a:off x="8875713" y="35671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新闻逻辑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2836863"/>
            <a:ext cx="12192000" cy="2263775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9" name="TextBox 1"/>
          <p:cNvSpPr txBox="1">
            <a:spLocks noChangeArrowheads="1"/>
          </p:cNvSpPr>
          <p:nvPr/>
        </p:nvSpPr>
        <p:spPr bwMode="auto">
          <a:xfrm>
            <a:off x="1157288" y="3318668"/>
            <a:ext cx="9525000" cy="13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社会实践同样需要策划，需要详细的“教学设计”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社会实践要回应学生的能力体系建设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785" y="2367004"/>
            <a:ext cx="3056455" cy="4356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9063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社会实践是学习活动的“第二课堂”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34827" name="文本框 12"/>
          <p:cNvSpPr txBox="1">
            <a:spLocks noChangeArrowheads="1"/>
          </p:cNvSpPr>
          <p:nvPr/>
        </p:nvSpPr>
        <p:spPr bwMode="auto">
          <a:xfrm>
            <a:off x="8875713" y="35671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新闻逻辑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904" y="2235200"/>
            <a:ext cx="3177754" cy="459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248230" y="2382694"/>
            <a:ext cx="7358742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我行我动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主题实践团队：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年暑假“喀什林芝深度采访行”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年暑假“海疆万里行”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年“走进广交会”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月“认识东江纵队”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年暑假“寻访‘广铁’抗战老兵”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年“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广东援藏深度采访行”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年暑假“重走红军长征路”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年夏天“重走穆青路”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7621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重视教学资源库的建设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34827" name="文本框 12"/>
          <p:cNvSpPr txBox="1">
            <a:spLocks noChangeArrowheads="1"/>
          </p:cNvSpPr>
          <p:nvPr/>
        </p:nvSpPr>
        <p:spPr bwMode="auto">
          <a:xfrm>
            <a:off x="8875713" y="35671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新闻逻辑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2836863"/>
            <a:ext cx="12192000" cy="2263775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9" name="TextBox 1"/>
          <p:cNvSpPr txBox="1">
            <a:spLocks noChangeArrowheads="1"/>
          </p:cNvSpPr>
          <p:nvPr/>
        </p:nvSpPr>
        <p:spPr bwMode="auto">
          <a:xfrm>
            <a:off x="1157288" y="2946771"/>
            <a:ext cx="9525000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知识内化离不开相应的教学案例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强化典型案例库的建设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例：新闻写作、视听语言、节目策划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3506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00225"/>
            <a:ext cx="4305300" cy="158432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008563" y="1925638"/>
            <a:ext cx="51990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教学经验分享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03725" y="1800225"/>
            <a:ext cx="407988" cy="158432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318625" y="1800225"/>
            <a:ext cx="407988" cy="1584325"/>
          </a:xfrm>
          <a:prstGeom prst="rect">
            <a:avLst/>
          </a:prstGeom>
          <a:solidFill>
            <a:srgbClr val="DB78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901238" y="1800225"/>
            <a:ext cx="2290762" cy="1584325"/>
          </a:xfrm>
          <a:prstGeom prst="rect">
            <a:avLst/>
          </a:prstGeom>
          <a:solidFill>
            <a:srgbClr val="DB78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4986338" y="2633663"/>
            <a:ext cx="424827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教学改革理念与实践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0" name="文本框 2"/>
          <p:cNvSpPr txBox="1">
            <a:spLocks noChangeArrowheads="1"/>
          </p:cNvSpPr>
          <p:nvPr/>
        </p:nvSpPr>
        <p:spPr bwMode="auto">
          <a:xfrm>
            <a:off x="1803400" y="2217738"/>
            <a:ext cx="151515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  容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50250" y="1844675"/>
            <a:ext cx="508000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1" grpId="0" animBg="1"/>
      <p:bldP spid="14" grpId="0" animBg="1"/>
      <p:bldP spid="15" grpId="0" animBg="1"/>
      <p:bldP spid="21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搭建一切可能的交流平台与对话途径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34827" name="文本框 12"/>
          <p:cNvSpPr txBox="1">
            <a:spLocks noChangeArrowheads="1"/>
          </p:cNvSpPr>
          <p:nvPr/>
        </p:nvSpPr>
        <p:spPr bwMode="auto">
          <a:xfrm>
            <a:off x="8875713" y="35671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新闻逻辑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2836863"/>
            <a:ext cx="12192000" cy="2263775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9" name="TextBox 1"/>
          <p:cNvSpPr txBox="1">
            <a:spLocks noChangeArrowheads="1"/>
          </p:cNvSpPr>
          <p:nvPr/>
        </p:nvSpPr>
        <p:spPr bwMode="auto">
          <a:xfrm>
            <a:off x="1224642" y="2998149"/>
            <a:ext cx="9525000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线上线下交流空间与平台的创设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暨南大学“品位教学”系列活动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“第六空间”文化沙龙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03351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00225"/>
            <a:ext cx="4305300" cy="158432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008563" y="1925638"/>
            <a:ext cx="51990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教学经验分享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03725" y="1800225"/>
            <a:ext cx="407988" cy="158432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680575" y="1800225"/>
            <a:ext cx="407988" cy="1584325"/>
          </a:xfrm>
          <a:prstGeom prst="rect">
            <a:avLst/>
          </a:prstGeom>
          <a:solidFill>
            <a:srgbClr val="DB78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0263188" y="1800225"/>
            <a:ext cx="4305300" cy="1584325"/>
          </a:xfrm>
          <a:prstGeom prst="rect">
            <a:avLst/>
          </a:prstGeom>
          <a:solidFill>
            <a:srgbClr val="DB78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4986338" y="2633663"/>
            <a:ext cx="46942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教学改革理念与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 √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8" name="文本框 2"/>
          <p:cNvSpPr txBox="1">
            <a:spLocks noChangeArrowheads="1"/>
          </p:cNvSpPr>
          <p:nvPr/>
        </p:nvSpPr>
        <p:spPr bwMode="auto">
          <a:xfrm>
            <a:off x="1803400" y="2217738"/>
            <a:ext cx="151515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  容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1" grpId="0" animBg="1"/>
      <p:bldP spid="14" grpId="0" animBg="1"/>
      <p:bldP spid="15" grpId="0" animBg="1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551543" y="1439863"/>
            <a:ext cx="11495314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798286" y="1487488"/>
            <a:ext cx="109292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新闻采写能力提升的“五维互动”教学理念与主题实践模式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二、教学改革理念与实践 </a:t>
            </a:r>
          </a:p>
        </p:txBody>
      </p:sp>
      <p:sp>
        <p:nvSpPr>
          <p:cNvPr id="34827" name="文本框 12"/>
          <p:cNvSpPr txBox="1">
            <a:spLocks noChangeArrowheads="1"/>
          </p:cNvSpPr>
          <p:nvPr/>
        </p:nvSpPr>
        <p:spPr bwMode="auto">
          <a:xfrm>
            <a:off x="8875713" y="35671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新闻逻辑</a:t>
            </a:r>
          </a:p>
        </p:txBody>
      </p:sp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4093067399"/>
              </p:ext>
            </p:extLst>
          </p:nvPr>
        </p:nvGraphicFramePr>
        <p:xfrm>
          <a:off x="2169618" y="2565417"/>
          <a:ext cx="7218218" cy="3827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文本框 20"/>
          <p:cNvSpPr txBox="1">
            <a:spLocks noChangeArrowheads="1"/>
          </p:cNvSpPr>
          <p:nvPr/>
        </p:nvSpPr>
        <p:spPr bwMode="auto">
          <a:xfrm>
            <a:off x="3628232" y="3892324"/>
            <a:ext cx="957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主体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0"/>
          <p:cNvSpPr txBox="1">
            <a:spLocks noChangeArrowheads="1"/>
          </p:cNvSpPr>
          <p:nvPr/>
        </p:nvSpPr>
        <p:spPr bwMode="auto">
          <a:xfrm>
            <a:off x="3628232" y="5162324"/>
            <a:ext cx="957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20"/>
          <p:cNvSpPr txBox="1">
            <a:spLocks noChangeArrowheads="1"/>
          </p:cNvSpPr>
          <p:nvPr/>
        </p:nvSpPr>
        <p:spPr bwMode="auto">
          <a:xfrm>
            <a:off x="4745832" y="4552724"/>
            <a:ext cx="957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0"/>
          <p:cNvSpPr txBox="1">
            <a:spLocks noChangeArrowheads="1"/>
          </p:cNvSpPr>
          <p:nvPr/>
        </p:nvSpPr>
        <p:spPr bwMode="auto">
          <a:xfrm>
            <a:off x="5908676" y="3902077"/>
            <a:ext cx="957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视野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040791" y="3336091"/>
            <a:ext cx="957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88330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15" grpId="0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二、教学改革理念与实践 </a:t>
            </a:r>
          </a:p>
        </p:txBody>
      </p:sp>
      <p:sp>
        <p:nvSpPr>
          <p:cNvPr id="34827" name="文本框 12"/>
          <p:cNvSpPr txBox="1">
            <a:spLocks noChangeArrowheads="1"/>
          </p:cNvSpPr>
          <p:nvPr/>
        </p:nvSpPr>
        <p:spPr bwMode="auto">
          <a:xfrm>
            <a:off x="8875713" y="35671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新闻逻辑</a:t>
            </a:r>
          </a:p>
        </p:txBody>
      </p:sp>
      <p:sp>
        <p:nvSpPr>
          <p:cNvPr id="15" name="文本框 20"/>
          <p:cNvSpPr txBox="1">
            <a:spLocks noChangeArrowheads="1"/>
          </p:cNvSpPr>
          <p:nvPr/>
        </p:nvSpPr>
        <p:spPr bwMode="auto">
          <a:xfrm>
            <a:off x="3628232" y="3892324"/>
            <a:ext cx="957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主体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0"/>
          <p:cNvSpPr txBox="1">
            <a:spLocks noChangeArrowheads="1"/>
          </p:cNvSpPr>
          <p:nvPr/>
        </p:nvSpPr>
        <p:spPr bwMode="auto">
          <a:xfrm>
            <a:off x="3628232" y="5162324"/>
            <a:ext cx="957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20"/>
          <p:cNvSpPr txBox="1">
            <a:spLocks noChangeArrowheads="1"/>
          </p:cNvSpPr>
          <p:nvPr/>
        </p:nvSpPr>
        <p:spPr bwMode="auto">
          <a:xfrm>
            <a:off x="4745832" y="4552724"/>
            <a:ext cx="957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231" y="1187224"/>
            <a:ext cx="7827963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4764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551543" y="1439863"/>
            <a:ext cx="11495314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798286" y="1487488"/>
            <a:ext cx="109292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新闻采写能力提升的“五维互动”教学理念与主题实践模式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二、教学改革理念与实践 </a:t>
            </a:r>
          </a:p>
        </p:txBody>
      </p:sp>
      <p:sp>
        <p:nvSpPr>
          <p:cNvPr id="9" name="矩形 8"/>
          <p:cNvSpPr/>
          <p:nvPr/>
        </p:nvSpPr>
        <p:spPr>
          <a:xfrm>
            <a:off x="1204685" y="2439578"/>
            <a:ext cx="10116458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我行我动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主题实践团队：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年暑假“喀什林芝深度采访行”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年暑假“海疆万里行”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年“走进广交会”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月“认识东江纵队”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年暑假“寻访‘广铁’抗战老兵”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年连续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个暑假“广东援藏深度采访行”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年暑假“重走红军长征路”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年夏天“重走穆青路”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83475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551543" y="1439863"/>
            <a:ext cx="11495314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798286" y="1487488"/>
            <a:ext cx="109292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新闻采写能力提升的“五维互动”教学理念与主题实践模式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二、教学改革理念与实践 </a:t>
            </a:r>
          </a:p>
        </p:txBody>
      </p:sp>
      <p:sp>
        <p:nvSpPr>
          <p:cNvPr id="9" name="矩形 8"/>
          <p:cNvSpPr/>
          <p:nvPr/>
        </p:nvSpPr>
        <p:spPr>
          <a:xfrm>
            <a:off x="1393371" y="2483121"/>
            <a:ext cx="10116458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“我是记者”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主题实践团队：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月“伦敦行”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月“南非行”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年暑假“美墨行”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年暑假“暨动巴西”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年寒假“走进非洲”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年暑假“枫行多伦多”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月“‘雅（加达）万（隆）高铁’采访行”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年暑假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“南美行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04118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551543" y="1439863"/>
            <a:ext cx="11495314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798286" y="1487488"/>
            <a:ext cx="109292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新闻采写能力提升的“五维互动”教学理念与主题实践模式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二、教学改革理念与实践 </a:t>
            </a:r>
          </a:p>
        </p:txBody>
      </p:sp>
      <p:sp>
        <p:nvSpPr>
          <p:cNvPr id="9" name="矩形 8"/>
          <p:cNvSpPr/>
          <p:nvPr/>
        </p:nvSpPr>
        <p:spPr>
          <a:xfrm>
            <a:off x="1393371" y="2483121"/>
            <a:ext cx="10116458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学生实践成果（作品集）：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《100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个人眼中的中国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纪录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《100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个人眼中的中国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行走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后：梦想与现实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《揭梦三沙：南海深度采访行》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《走进戈壁高原》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《逐梦世界—广交会传奇》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《东江纵队抗日英雄传奇系列》（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卷）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ts val="0"/>
              </a:spcBef>
              <a:spcAft>
                <a:spcPts val="600"/>
              </a:spcAft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《雪域苍穹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广东第七批援藏全景纪实》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63147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直角三角形 33"/>
          <p:cNvSpPr/>
          <p:nvPr/>
        </p:nvSpPr>
        <p:spPr>
          <a:xfrm flipH="1">
            <a:off x="7421563" y="4425950"/>
            <a:ext cx="4770437" cy="245427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直角三角形 34"/>
          <p:cNvSpPr/>
          <p:nvPr/>
        </p:nvSpPr>
        <p:spPr>
          <a:xfrm>
            <a:off x="0" y="4425950"/>
            <a:ext cx="12192000" cy="243205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6" name="Group 4"/>
          <p:cNvGrpSpPr>
            <a:grpSpLocks/>
          </p:cNvGrpSpPr>
          <p:nvPr/>
        </p:nvGrpSpPr>
        <p:grpSpPr bwMode="auto">
          <a:xfrm>
            <a:off x="3082925" y="2427288"/>
            <a:ext cx="1411288" cy="1558925"/>
            <a:chOff x="0" y="0"/>
            <a:chExt cx="1892708" cy="2088980"/>
          </a:xfrm>
        </p:grpSpPr>
        <p:sp>
          <p:nvSpPr>
            <p:cNvPr id="37" name="椭圆 9"/>
            <p:cNvSpPr>
              <a:spLocks noChangeArrowheads="1"/>
            </p:cNvSpPr>
            <p:nvPr/>
          </p:nvSpPr>
          <p:spPr bwMode="auto">
            <a:xfrm rot="-3297239">
              <a:off x="0" y="0"/>
              <a:ext cx="1892708" cy="1892708"/>
            </a:xfrm>
            <a:prstGeom prst="ellipse">
              <a:avLst/>
            </a:prstGeom>
            <a:solidFill>
              <a:srgbClr val="DB7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38" name="直接连接符 8"/>
            <p:cNvCxnSpPr>
              <a:cxnSpLocks noChangeShapeType="1"/>
            </p:cNvCxnSpPr>
            <p:nvPr/>
          </p:nvCxnSpPr>
          <p:spPr bwMode="auto">
            <a:xfrm flipV="1">
              <a:off x="68987" y="650203"/>
              <a:ext cx="435057" cy="654275"/>
            </a:xfrm>
            <a:prstGeom prst="line">
              <a:avLst/>
            </a:prstGeom>
            <a:noFill/>
            <a:ln w="44450">
              <a:solidFill>
                <a:srgbClr val="40404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9" name="任意多边形 19"/>
            <p:cNvSpPr>
              <a:spLocks/>
            </p:cNvSpPr>
            <p:nvPr/>
          </p:nvSpPr>
          <p:spPr bwMode="auto">
            <a:xfrm rot="-3297239">
              <a:off x="658347" y="970148"/>
              <a:ext cx="1569005" cy="668644"/>
            </a:xfrm>
            <a:custGeom>
              <a:avLst/>
              <a:gdLst>
                <a:gd name="T0" fmla="*/ 37992 w 1646438"/>
                <a:gd name="T1" fmla="*/ 0 h 701643"/>
                <a:gd name="T2" fmla="*/ 0 w 1646438"/>
                <a:gd name="T3" fmla="*/ 34761 h 701643"/>
                <a:gd name="T4" fmla="*/ 14673 w 1646438"/>
                <a:gd name="T5" fmla="*/ 54185 h 701643"/>
                <a:gd name="T6" fmla="*/ 41542 w 1646438"/>
                <a:gd name="T7" fmla="*/ 76396 h 701643"/>
                <a:gd name="T8" fmla="*/ 69299 w 1646438"/>
                <a:gd name="T9" fmla="*/ 88784 h 701643"/>
                <a:gd name="T10" fmla="*/ 108844 w 1646438"/>
                <a:gd name="T11" fmla="*/ 97021 h 701643"/>
                <a:gd name="T12" fmla="*/ 147565 w 1646438"/>
                <a:gd name="T13" fmla="*/ 94332 h 701643"/>
                <a:gd name="T14" fmla="*/ 187862 w 1646438"/>
                <a:gd name="T15" fmla="*/ 78201 h 701643"/>
                <a:gd name="T16" fmla="*/ 213622 w 1646438"/>
                <a:gd name="T17" fmla="*/ 57130 h 701643"/>
                <a:gd name="T18" fmla="*/ 228446 w 1646438"/>
                <a:gd name="T19" fmla="*/ 39013 h 701643"/>
                <a:gd name="T20" fmla="*/ 193385 w 1646438"/>
                <a:gd name="T21" fmla="*/ 507 h 701643"/>
                <a:gd name="T22" fmla="*/ 37992 w 1646438"/>
                <a:gd name="T23" fmla="*/ 0 h 7016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46438" h="701643">
                  <a:moveTo>
                    <a:pt x="273817" y="0"/>
                  </a:moveTo>
                  <a:lnTo>
                    <a:pt x="0" y="250524"/>
                  </a:lnTo>
                  <a:lnTo>
                    <a:pt x="105736" y="390516"/>
                  </a:lnTo>
                  <a:cubicBezTo>
                    <a:pt x="243140" y="516730"/>
                    <a:pt x="234841" y="497242"/>
                    <a:pt x="299394" y="550605"/>
                  </a:cubicBezTo>
                  <a:cubicBezTo>
                    <a:pt x="362729" y="586231"/>
                    <a:pt x="368287" y="586687"/>
                    <a:pt x="499448" y="639898"/>
                  </a:cubicBezTo>
                  <a:cubicBezTo>
                    <a:pt x="679862" y="702396"/>
                    <a:pt x="689453" y="686856"/>
                    <a:pt x="784456" y="699274"/>
                  </a:cubicBezTo>
                  <a:cubicBezTo>
                    <a:pt x="879937" y="702636"/>
                    <a:pt x="910213" y="706430"/>
                    <a:pt x="1063526" y="679863"/>
                  </a:cubicBezTo>
                  <a:cubicBezTo>
                    <a:pt x="1264949" y="627719"/>
                    <a:pt x="1258033" y="615712"/>
                    <a:pt x="1353949" y="563622"/>
                  </a:cubicBezTo>
                  <a:cubicBezTo>
                    <a:pt x="1433045" y="500709"/>
                    <a:pt x="1477726" y="462377"/>
                    <a:pt x="1539615" y="411754"/>
                  </a:cubicBezTo>
                  <a:cubicBezTo>
                    <a:pt x="1607898" y="340578"/>
                    <a:pt x="1610812" y="324723"/>
                    <a:pt x="1646438" y="281180"/>
                  </a:cubicBezTo>
                  <a:lnTo>
                    <a:pt x="1393751" y="3654"/>
                  </a:lnTo>
                  <a:lnTo>
                    <a:pt x="273817" y="0"/>
                  </a:lnTo>
                  <a:close/>
                </a:path>
              </a:pathLst>
            </a:custGeom>
            <a:gradFill rotWithShape="0">
              <a:gsLst>
                <a:gs pos="0">
                  <a:srgbClr val="F3D255"/>
                </a:gs>
                <a:gs pos="37000">
                  <a:srgbClr val="F4DD7F"/>
                </a:gs>
                <a:gs pos="70000">
                  <a:srgbClr val="F7E5A3"/>
                </a:gs>
                <a:gs pos="100000">
                  <a:srgbClr val="F7FA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0" name="饼形 15"/>
            <p:cNvSpPr>
              <a:spLocks/>
            </p:cNvSpPr>
            <p:nvPr/>
          </p:nvSpPr>
          <p:spPr bwMode="auto">
            <a:xfrm rot="-8697240">
              <a:off x="947800" y="879947"/>
              <a:ext cx="431013" cy="431013"/>
            </a:xfrm>
            <a:custGeom>
              <a:avLst/>
              <a:gdLst>
                <a:gd name="T0" fmla="*/ 215507 w 431013"/>
                <a:gd name="T1" fmla="*/ 431013 h 431013"/>
                <a:gd name="T2" fmla="*/ 28872 w 431013"/>
                <a:gd name="T3" fmla="*/ 323260 h 431013"/>
                <a:gd name="T4" fmla="*/ 28872 w 431013"/>
                <a:gd name="T5" fmla="*/ 107753 h 431013"/>
                <a:gd name="T6" fmla="*/ 215507 w 431013"/>
                <a:gd name="T7" fmla="*/ -1 h 431013"/>
                <a:gd name="T8" fmla="*/ 215507 w 431013"/>
                <a:gd name="T9" fmla="*/ 215507 h 431013"/>
                <a:gd name="T10" fmla="*/ 215507 w 431013"/>
                <a:gd name="T11" fmla="*/ 431013 h 4310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1013" h="431013">
                  <a:moveTo>
                    <a:pt x="215507" y="431013"/>
                  </a:moveTo>
                  <a:cubicBezTo>
                    <a:pt x="138514" y="431013"/>
                    <a:pt x="67369" y="389938"/>
                    <a:pt x="28872" y="323260"/>
                  </a:cubicBezTo>
                  <a:cubicBezTo>
                    <a:pt x="-9625" y="256582"/>
                    <a:pt x="-9625" y="174431"/>
                    <a:pt x="28872" y="107753"/>
                  </a:cubicBezTo>
                  <a:cubicBezTo>
                    <a:pt x="67369" y="41075"/>
                    <a:pt x="138513" y="-1"/>
                    <a:pt x="215507" y="-1"/>
                  </a:cubicBezTo>
                  <a:lnTo>
                    <a:pt x="215507" y="215507"/>
                  </a:lnTo>
                  <a:lnTo>
                    <a:pt x="215507" y="431013"/>
                  </a:lnTo>
                  <a:close/>
                </a:path>
              </a:pathLst>
            </a:custGeom>
            <a:solidFill>
              <a:srgbClr val="FFF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" name="矩形 9"/>
            <p:cNvSpPr>
              <a:spLocks noChangeArrowheads="1"/>
            </p:cNvSpPr>
            <p:nvPr/>
          </p:nvSpPr>
          <p:spPr bwMode="auto">
            <a:xfrm rot="-3297239">
              <a:off x="521101" y="694411"/>
              <a:ext cx="196767" cy="285689"/>
            </a:xfrm>
            <a:prstGeom prst="rect">
              <a:avLst/>
            </a:prstGeom>
            <a:solidFill>
              <a:srgbClr val="1D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42" name="矩形 10"/>
            <p:cNvSpPr>
              <a:spLocks noChangeArrowheads="1"/>
            </p:cNvSpPr>
            <p:nvPr/>
          </p:nvSpPr>
          <p:spPr bwMode="auto">
            <a:xfrm rot="-3297239">
              <a:off x="634091" y="533319"/>
              <a:ext cx="196767" cy="285689"/>
            </a:xfrm>
            <a:prstGeom prst="rect">
              <a:avLst/>
            </a:pr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43" name="饼形 12"/>
            <p:cNvSpPr>
              <a:spLocks/>
            </p:cNvSpPr>
            <p:nvPr/>
          </p:nvSpPr>
          <p:spPr bwMode="auto">
            <a:xfrm rot="-3297239">
              <a:off x="648042" y="562598"/>
              <a:ext cx="1077532" cy="1077532"/>
            </a:xfrm>
            <a:custGeom>
              <a:avLst/>
              <a:gdLst>
                <a:gd name="T0" fmla="*/ 15 w 1077532"/>
                <a:gd name="T1" fmla="*/ 534781 h 1077532"/>
                <a:gd name="T2" fmla="*/ 538766 w 1077532"/>
                <a:gd name="T3" fmla="*/ 0 h 1077532"/>
                <a:gd name="T4" fmla="*/ 538766 w 1077532"/>
                <a:gd name="T5" fmla="*/ 538766 h 1077532"/>
                <a:gd name="T6" fmla="*/ 15 w 1077532"/>
                <a:gd name="T7" fmla="*/ 534781 h 10775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7532" h="1077532">
                  <a:moveTo>
                    <a:pt x="15" y="534781"/>
                  </a:moveTo>
                  <a:cubicBezTo>
                    <a:pt x="2205" y="238792"/>
                    <a:pt x="242769" y="0"/>
                    <a:pt x="538766" y="0"/>
                  </a:cubicBezTo>
                  <a:lnTo>
                    <a:pt x="538766" y="538766"/>
                  </a:lnTo>
                  <a:lnTo>
                    <a:pt x="15" y="534781"/>
                  </a:lnTo>
                  <a:close/>
                </a:path>
              </a:pathLst>
            </a:custGeom>
            <a:solidFill>
              <a:srgbClr val="1D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4" name="饼形 13"/>
            <p:cNvSpPr>
              <a:spLocks/>
            </p:cNvSpPr>
            <p:nvPr/>
          </p:nvSpPr>
          <p:spPr bwMode="auto">
            <a:xfrm rot="18302760" flipH="1">
              <a:off x="641626" y="571743"/>
              <a:ext cx="1077532" cy="1077532"/>
            </a:xfrm>
            <a:custGeom>
              <a:avLst/>
              <a:gdLst>
                <a:gd name="T0" fmla="*/ 15 w 1077532"/>
                <a:gd name="T1" fmla="*/ 534781 h 1077532"/>
                <a:gd name="T2" fmla="*/ 538766 w 1077532"/>
                <a:gd name="T3" fmla="*/ 0 h 1077532"/>
                <a:gd name="T4" fmla="*/ 538766 w 1077532"/>
                <a:gd name="T5" fmla="*/ 538766 h 1077532"/>
                <a:gd name="T6" fmla="*/ 15 w 1077532"/>
                <a:gd name="T7" fmla="*/ 534781 h 10775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7532" h="1077532">
                  <a:moveTo>
                    <a:pt x="15" y="534781"/>
                  </a:moveTo>
                  <a:cubicBezTo>
                    <a:pt x="2205" y="238792"/>
                    <a:pt x="242769" y="0"/>
                    <a:pt x="538766" y="0"/>
                  </a:cubicBezTo>
                  <a:lnTo>
                    <a:pt x="538766" y="538766"/>
                  </a:lnTo>
                  <a:lnTo>
                    <a:pt x="15" y="534781"/>
                  </a:lnTo>
                  <a:close/>
                </a:path>
              </a:pathLst>
            </a:cu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5" name="饼形 3"/>
            <p:cNvSpPr>
              <a:spLocks/>
            </p:cNvSpPr>
            <p:nvPr/>
          </p:nvSpPr>
          <p:spPr bwMode="auto">
            <a:xfrm rot="2031197">
              <a:off x="399519" y="527915"/>
              <a:ext cx="330307" cy="293191"/>
            </a:xfrm>
            <a:custGeom>
              <a:avLst/>
              <a:gdLst>
                <a:gd name="T0" fmla="*/ 158912 w 330307"/>
                <a:gd name="T1" fmla="*/ 293086 h 293191"/>
                <a:gd name="T2" fmla="*/ 47 w 330307"/>
                <a:gd name="T3" fmla="*/ 143079 h 293191"/>
                <a:gd name="T4" fmla="*/ 165154 w 330307"/>
                <a:gd name="T5" fmla="*/ -1 h 293191"/>
                <a:gd name="T6" fmla="*/ 165154 w 330307"/>
                <a:gd name="T7" fmla="*/ 146596 h 293191"/>
                <a:gd name="T8" fmla="*/ 158912 w 330307"/>
                <a:gd name="T9" fmla="*/ 293086 h 293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0307" h="293191">
                  <a:moveTo>
                    <a:pt x="158912" y="293086"/>
                  </a:moveTo>
                  <a:cubicBezTo>
                    <a:pt x="68654" y="290056"/>
                    <a:pt x="-2119" y="223229"/>
                    <a:pt x="47" y="143079"/>
                  </a:cubicBezTo>
                  <a:cubicBezTo>
                    <a:pt x="2197" y="63509"/>
                    <a:pt x="75485" y="-1"/>
                    <a:pt x="165154" y="-1"/>
                  </a:cubicBezTo>
                  <a:lnTo>
                    <a:pt x="165154" y="146596"/>
                  </a:lnTo>
                  <a:lnTo>
                    <a:pt x="158912" y="293086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6" name="文本框 24"/>
          <p:cNvSpPr txBox="1">
            <a:spLocks noChangeArrowheads="1"/>
          </p:cNvSpPr>
          <p:nvPr/>
        </p:nvSpPr>
        <p:spPr bwMode="auto">
          <a:xfrm>
            <a:off x="4767263" y="2984500"/>
            <a:ext cx="1460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 谢</a:t>
            </a:r>
            <a:endParaRPr lang="zh-CN" altLang="zh-CN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内容占位符 2"/>
          <p:cNvSpPr txBox="1">
            <a:spLocks/>
          </p:cNvSpPr>
          <p:nvPr/>
        </p:nvSpPr>
        <p:spPr bwMode="auto">
          <a:xfrm>
            <a:off x="6775450" y="2428875"/>
            <a:ext cx="4043363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600"/>
              </a:spcBef>
              <a:buFont typeface="Arial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刘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涛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ts val="600"/>
              </a:spcBef>
              <a:buFont typeface="Arial" charset="0"/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暨南大学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新闻与传播学院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ts val="600"/>
              </a:spcBef>
              <a:buFont typeface="Arial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liutao7749@126.com</a:t>
            </a:r>
          </a:p>
          <a:p>
            <a:pPr eaLnBrk="1" hangingPunct="1">
              <a:spcBef>
                <a:spcPts val="600"/>
              </a:spcBef>
              <a:buFont typeface="Arial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18620979722</a:t>
            </a:r>
          </a:p>
        </p:txBody>
      </p:sp>
      <p:cxnSp>
        <p:nvCxnSpPr>
          <p:cNvPr id="48" name="直接连接符 2"/>
          <p:cNvCxnSpPr>
            <a:cxnSpLocks noChangeShapeType="1"/>
          </p:cNvCxnSpPr>
          <p:nvPr/>
        </p:nvCxnSpPr>
        <p:spPr bwMode="auto">
          <a:xfrm>
            <a:off x="6323013" y="2312988"/>
            <a:ext cx="0" cy="1793875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49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39" y="5768787"/>
            <a:ext cx="2498592" cy="8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167133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教学设计要体现一定的教学理念和教学思想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34827" name="文本框 12"/>
          <p:cNvSpPr txBox="1">
            <a:spLocks noChangeArrowheads="1"/>
          </p:cNvSpPr>
          <p:nvPr/>
        </p:nvSpPr>
        <p:spPr bwMode="auto">
          <a:xfrm>
            <a:off x="8875713" y="35671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新闻逻辑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2836863"/>
            <a:ext cx="12192000" cy="2263775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9" name="TextBox 1"/>
          <p:cNvSpPr txBox="1">
            <a:spLocks noChangeArrowheads="1"/>
          </p:cNvSpPr>
          <p:nvPr/>
        </p:nvSpPr>
        <p:spPr bwMode="auto">
          <a:xfrm>
            <a:off x="1157288" y="3154506"/>
            <a:ext cx="9525000" cy="134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教学设计是对教学理念的体现与深化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教学设计需要具备完整而翔实的材料基础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51823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教学设计要体现一定的教学理念和教学思想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971" y="2351313"/>
            <a:ext cx="7827963" cy="410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7421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教学设计要体现一定的教学理念和教学思想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779" y="2249712"/>
            <a:ext cx="8809234" cy="4397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062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2452914" y="1439863"/>
            <a:ext cx="705394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641600" y="1487488"/>
            <a:ext cx="67201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教学与科研的对话与互动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34827" name="文本框 12"/>
          <p:cNvSpPr txBox="1">
            <a:spLocks noChangeArrowheads="1"/>
          </p:cNvSpPr>
          <p:nvPr/>
        </p:nvSpPr>
        <p:spPr bwMode="auto">
          <a:xfrm>
            <a:off x="8875713" y="35671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新闻逻辑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2836863"/>
            <a:ext cx="12192000" cy="2263775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9" name="TextBox 1"/>
          <p:cNvSpPr txBox="1">
            <a:spLocks noChangeArrowheads="1"/>
          </p:cNvSpPr>
          <p:nvPr/>
        </p:nvSpPr>
        <p:spPr bwMode="auto">
          <a:xfrm>
            <a:off x="1239157" y="3294206"/>
            <a:ext cx="9525000" cy="134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教学与科研并不冲突，不存在公家田与自留地的对立</a:t>
            </a: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科研是把握事物规律与知识内涵的有效探究方式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2452914" y="1280209"/>
            <a:ext cx="705394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641600" y="1327834"/>
            <a:ext cx="67201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教学与科研的对话与互动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14" name="矩形 19"/>
          <p:cNvSpPr>
            <a:spLocks noChangeArrowheads="1"/>
          </p:cNvSpPr>
          <p:nvPr/>
        </p:nvSpPr>
        <p:spPr bwMode="auto">
          <a:xfrm>
            <a:off x="729456" y="2025199"/>
            <a:ext cx="10731500" cy="463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8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刘涛：社会化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媒体与空间的社会化生产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列斐伏尔和福柯空间规训思想的批判与对话机制研究，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新闻与传播研究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CSSCI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2015.5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（人大复印资料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新闻与传播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》2015.11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全文转载）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28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刘涛：社会化媒体与空间的社会化生产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福柯“空间规训思想”的当代阐释，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国际新闻界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CSSCI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2014.6</a:t>
            </a:r>
          </a:p>
          <a:p>
            <a:pPr eaLnBrk="1" hangingPunct="1">
              <a:lnSpc>
                <a:spcPts val="28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刘涛：社会化媒体与空间的社会化生产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卡斯特“流动空间思想”的当代阐释，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文艺理论与批评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CSSCI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2014.2</a:t>
            </a:r>
          </a:p>
          <a:p>
            <a:pPr eaLnBrk="1" hangingPunct="1">
              <a:lnSpc>
                <a:spcPts val="28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刘涛：社会化媒体与空间的社会化生产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戴维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哈维“空间压缩思想”的当代阐释，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西北师大学报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（社科版）（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CSSCI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2014.2</a:t>
            </a:r>
          </a:p>
          <a:p>
            <a:pPr eaLnBrk="1" hangingPunct="1">
              <a:lnSpc>
                <a:spcPts val="28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刘涛：社会化媒体与空间的社会化生产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列斐伏尔“空间生产理论”的当代阐释，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当代传播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CSSCI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2013.3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中国社会科学文摘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 2013.11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全文转载）</a:t>
            </a:r>
          </a:p>
        </p:txBody>
      </p:sp>
    </p:spTree>
    <p:extLst>
      <p:ext uri="{BB962C8B-B14F-4D97-AF65-F5344CB8AC3E}">
        <p14:creationId xmlns:p14="http://schemas.microsoft.com/office/powerpoint/2010/main" val="2241132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2452914" y="1439863"/>
            <a:ext cx="705394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641600" y="1487488"/>
            <a:ext cx="67201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课堂教学是一场叙事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34827" name="文本框 12"/>
          <p:cNvSpPr txBox="1">
            <a:spLocks noChangeArrowheads="1"/>
          </p:cNvSpPr>
          <p:nvPr/>
        </p:nvSpPr>
        <p:spPr bwMode="auto">
          <a:xfrm>
            <a:off x="8875713" y="35671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新闻逻辑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2836863"/>
            <a:ext cx="12192000" cy="2263775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9" name="TextBox 1"/>
          <p:cNvSpPr txBox="1">
            <a:spLocks noChangeArrowheads="1"/>
          </p:cNvSpPr>
          <p:nvPr/>
        </p:nvSpPr>
        <p:spPr bwMode="auto">
          <a:xfrm>
            <a:off x="1201738" y="2946771"/>
            <a:ext cx="9525000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讲故事是一种普遍的实践形态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建构主义教学理念强调学习过程的情境性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重视教学过程设计与组织的戏剧性与故事性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380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6"/>
          <p:cNvCxnSpPr/>
          <p:nvPr/>
        </p:nvCxnSpPr>
        <p:spPr>
          <a:xfrm>
            <a:off x="1588" y="928688"/>
            <a:ext cx="12190412" cy="0"/>
          </a:xfrm>
          <a:prstGeom prst="line">
            <a:avLst/>
          </a:prstGeom>
          <a:ln w="44450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919788" y="749300"/>
            <a:ext cx="352425" cy="354013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588" y="-23813"/>
            <a:ext cx="12190412" cy="730251"/>
          </a:xfrm>
          <a:prstGeom prst="rect">
            <a:avLst/>
          </a:prstGeom>
          <a:solidFill>
            <a:srgbClr val="313A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cxnSp>
        <p:nvCxnSpPr>
          <p:cNvPr id="5" name="直线连接符 106"/>
          <p:cNvCxnSpPr/>
          <p:nvPr/>
        </p:nvCxnSpPr>
        <p:spPr>
          <a:xfrm>
            <a:off x="6096000" y="1103313"/>
            <a:ext cx="0" cy="341312"/>
          </a:xfrm>
          <a:prstGeom prst="line">
            <a:avLst/>
          </a:prstGeom>
          <a:ln w="28575">
            <a:solidFill>
              <a:srgbClr val="1F4E7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1843314" y="1439863"/>
            <a:ext cx="8302172" cy="65405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0413" cy="730250"/>
          </a:xfrm>
          <a:prstGeom prst="rect">
            <a:avLst/>
          </a:prstGeom>
          <a:solidFill>
            <a:srgbClr val="DB78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563" y="-12700"/>
            <a:ext cx="8832850" cy="730250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002971" y="1487488"/>
            <a:ext cx="796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kumimoji="1"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教学内容要强调科学性、前沿性与趣味性</a:t>
            </a:r>
            <a:endParaRPr kumimoji="1"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6" name="文本框 24"/>
          <p:cNvSpPr txBox="1">
            <a:spLocks noChangeArrowheads="1"/>
          </p:cNvSpPr>
          <p:nvPr/>
        </p:nvSpPr>
        <p:spPr bwMode="auto">
          <a:xfrm>
            <a:off x="3462338" y="15875"/>
            <a:ext cx="6924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教学经验分享</a:t>
            </a:r>
          </a:p>
        </p:txBody>
      </p:sp>
      <p:sp>
        <p:nvSpPr>
          <p:cNvPr id="34827" name="文本框 12"/>
          <p:cNvSpPr txBox="1">
            <a:spLocks noChangeArrowheads="1"/>
          </p:cNvSpPr>
          <p:nvPr/>
        </p:nvSpPr>
        <p:spPr bwMode="auto">
          <a:xfrm>
            <a:off x="8875713" y="3567113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新闻逻辑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2836863"/>
            <a:ext cx="12192000" cy="2263775"/>
          </a:xfrm>
          <a:prstGeom prst="rect">
            <a:avLst/>
          </a:prstGeom>
          <a:solidFill>
            <a:srgbClr val="1F4E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kumimoji="1" lang="zh-CN" altLang="en-US" sz="3200">
              <a:cs typeface="+mn-ea"/>
            </a:endParaRPr>
          </a:p>
        </p:txBody>
      </p:sp>
      <p:sp>
        <p:nvSpPr>
          <p:cNvPr id="34829" name="TextBox 1"/>
          <p:cNvSpPr txBox="1">
            <a:spLocks noChangeArrowheads="1"/>
          </p:cNvSpPr>
          <p:nvPr/>
        </p:nvSpPr>
        <p:spPr bwMode="auto">
          <a:xfrm>
            <a:off x="1157288" y="2946771"/>
            <a:ext cx="9525000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科学性是对知识价值的承诺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前沿</a:t>
            </a: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性是对问题意识的承诺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趣味性是对学习过程的承诺</a:t>
            </a:r>
            <a:endParaRPr lang="en-US" altLang="zh-CN" sz="2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26856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80102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华文楷体"/>
        <a:cs typeface=""/>
      </a:majorFont>
      <a:minorFont>
        <a:latin typeface="Aria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2E75B6">
            <a:alpha val="35999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2E75B6">
            <a:alpha val="35999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47a3ddcdcdae0b3cdf63825ee08c63d0be88a27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d690e3646f3a40987943f33b33ade4f536be90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e8afc0584925f3adf5f35e45035e9603b2e087c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6237</TotalTime>
  <Words>1463</Words>
  <Application>Microsoft Office PowerPoint</Application>
  <PresentationFormat>自定义</PresentationFormat>
  <Paragraphs>167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27</vt:i4>
      </vt:variant>
    </vt:vector>
  </HeadingPairs>
  <TitlesOfParts>
    <vt:vector size="49" baseType="lpstr">
      <vt:lpstr>Arial</vt:lpstr>
      <vt:lpstr>宋体</vt:lpstr>
      <vt:lpstr>华文楷体</vt:lpstr>
      <vt:lpstr>Calibri Light</vt:lpstr>
      <vt:lpstr>Calibri</vt:lpstr>
      <vt:lpstr>微软雅黑</vt:lpstr>
      <vt:lpstr>等线 Light</vt:lpstr>
      <vt:lpstr>等线</vt:lpstr>
      <vt:lpstr>GeosansLight</vt:lpstr>
      <vt:lpstr>New Cicle</vt:lpstr>
      <vt:lpstr>FontAwesome</vt:lpstr>
      <vt:lpstr>楷体</vt:lpstr>
      <vt:lpstr>Source Sans Pro Light</vt:lpstr>
      <vt:lpstr>Times New Roman</vt:lpstr>
      <vt:lpstr>Wingdings</vt:lpstr>
      <vt:lpstr>Office 主题</vt:lpstr>
      <vt:lpstr>b47a3ddcdcdae0b3cdf63825ee08c63d0be88a27</vt:lpstr>
      <vt:lpstr>Office 主题​​</vt:lpstr>
      <vt:lpstr>bd690e3646f3a40987943f33b33ade4f536be902</vt:lpstr>
      <vt:lpstr>1_Office 主题​​</vt:lpstr>
      <vt:lpstr>4_Office 主题​​</vt:lpstr>
      <vt:lpstr>e8afc0584925f3adf5f35e45035e9603b2e087c1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</cp:lastModifiedBy>
  <cp:revision>332</cp:revision>
  <dcterms:modified xsi:type="dcterms:W3CDTF">2017-05-26T02:15:18Z</dcterms:modified>
</cp:coreProperties>
</file>